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  <p:sldMasterId id="2147483667" r:id="rId3"/>
    <p:sldMasterId id="2147483669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1" r:id="rId25"/>
    <p:sldId id="277" r:id="rId26"/>
    <p:sldId id="278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u0/hMvR2EeJtLdSHUgzZUUrcn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5"/>
    <p:restoredTop sz="94650"/>
  </p:normalViewPr>
  <p:slideViewPr>
    <p:cSldViewPr snapToGrid="0">
      <p:cViewPr varScale="1">
        <p:scale>
          <a:sx n="60" d="100"/>
          <a:sy n="60" d="100"/>
        </p:scale>
        <p:origin x="192" y="147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2" name="Google Shape;6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9" name="Google Shape;9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4" name="Google Shape;93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 layout">
  <p:cSld name="1_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>
            <a:spLocks noGrp="1"/>
          </p:cNvSpPr>
          <p:nvPr>
            <p:ph type="pic" idx="2"/>
          </p:nvPr>
        </p:nvSpPr>
        <p:spPr>
          <a:xfrm>
            <a:off x="3022283" y="1354778"/>
            <a:ext cx="6150293" cy="3448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57"/>
          <p:cNvSpPr>
            <a:spLocks noGrp="1"/>
          </p:cNvSpPr>
          <p:nvPr>
            <p:ph type="pic" idx="3"/>
          </p:nvPr>
        </p:nvSpPr>
        <p:spPr>
          <a:xfrm>
            <a:off x="528638" y="1354778"/>
            <a:ext cx="4429125" cy="3448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57"/>
          <p:cNvSpPr>
            <a:spLocks noGrp="1"/>
          </p:cNvSpPr>
          <p:nvPr>
            <p:ph type="pic" idx="4"/>
          </p:nvPr>
        </p:nvSpPr>
        <p:spPr>
          <a:xfrm>
            <a:off x="7236142" y="1354778"/>
            <a:ext cx="4426268" cy="34480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8"/>
          <p:cNvSpPr>
            <a:spLocks noGrp="1"/>
          </p:cNvSpPr>
          <p:nvPr>
            <p:ph type="pic" idx="2"/>
          </p:nvPr>
        </p:nvSpPr>
        <p:spPr>
          <a:xfrm>
            <a:off x="4424584" y="11386"/>
            <a:ext cx="7767416" cy="67775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 slide layout">
  <p:cSld name="5_Image slide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9"/>
          <p:cNvSpPr>
            <a:spLocks noGrp="1"/>
          </p:cNvSpPr>
          <p:nvPr>
            <p:ph type="pic" idx="2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59"/>
          <p:cNvSpPr>
            <a:spLocks noGrp="1"/>
          </p:cNvSpPr>
          <p:nvPr>
            <p:ph type="pic" idx="3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 slide layout">
  <p:cSld name="9_Image slide layou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0"/>
          <p:cNvSpPr>
            <a:spLocks noGrp="1"/>
          </p:cNvSpPr>
          <p:nvPr>
            <p:ph type="pic" idx="2"/>
          </p:nvPr>
        </p:nvSpPr>
        <p:spPr>
          <a:xfrm>
            <a:off x="0" y="0"/>
            <a:ext cx="951146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 slide layout">
  <p:cSld name="10_Image slide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1"/>
          <p:cNvSpPr>
            <a:spLocks noGrp="1"/>
          </p:cNvSpPr>
          <p:nvPr>
            <p:ph type="pic" idx="2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 slide layout">
  <p:cSld name="6_Image slide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2"/>
          <p:cNvSpPr/>
          <p:nvPr/>
        </p:nvSpPr>
        <p:spPr>
          <a:xfrm>
            <a:off x="826852" y="0"/>
            <a:ext cx="4562272" cy="4173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2"/>
          <p:cNvSpPr>
            <a:spLocks noGrp="1"/>
          </p:cNvSpPr>
          <p:nvPr>
            <p:ph type="pic" idx="2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 slide layout">
  <p:cSld name="7_Image slide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3"/>
          <p:cNvSpPr>
            <a:spLocks noGrp="1"/>
          </p:cNvSpPr>
          <p:nvPr>
            <p:ph type="pic" idx="2"/>
          </p:nvPr>
        </p:nvSpPr>
        <p:spPr>
          <a:xfrm>
            <a:off x="3780714" y="121525"/>
            <a:ext cx="8411286" cy="67364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 slide layout">
  <p:cSld name="8_Image slide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4"/>
          <p:cNvSpPr>
            <a:spLocks noGrp="1"/>
          </p:cNvSpPr>
          <p:nvPr>
            <p:ph type="pic" idx="2"/>
          </p:nvPr>
        </p:nvSpPr>
        <p:spPr>
          <a:xfrm>
            <a:off x="561962" y="0"/>
            <a:ext cx="11068076" cy="4046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4"/>
          <p:cNvGrpSpPr/>
          <p:nvPr/>
        </p:nvGrpSpPr>
        <p:grpSpPr>
          <a:xfrm>
            <a:off x="1439779" y="458044"/>
            <a:ext cx="9415960" cy="5864435"/>
            <a:chOff x="1102806" y="1419517"/>
            <a:chExt cx="5383089" cy="3796702"/>
          </a:xfrm>
        </p:grpSpPr>
        <p:grpSp>
          <p:nvGrpSpPr>
            <p:cNvPr id="126" name="Google Shape;126;p44"/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</p:grpSpPr>
          <p:sp>
            <p:nvSpPr>
              <p:cNvPr id="127" name="Google Shape;127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4"/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44"/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</p:grpSpPr>
          <p:sp>
            <p:nvSpPr>
              <p:cNvPr id="130" name="Google Shape;130;p44"/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4"/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44"/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133" name="Google Shape;133;p44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4"/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44"/>
            <p:cNvGrpSpPr/>
            <p:nvPr/>
          </p:nvGrpSpPr>
          <p:grpSpPr>
            <a:xfrm>
              <a:off x="4916746" y="1757491"/>
              <a:ext cx="188449" cy="1600365"/>
              <a:chOff x="10641180" y="362514"/>
              <a:chExt cx="247650" cy="1989158"/>
            </a:xfrm>
          </p:grpSpPr>
          <p:sp>
            <p:nvSpPr>
              <p:cNvPr id="136" name="Google Shape;136;p44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4"/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138;p44"/>
            <p:cNvGrpSpPr/>
            <p:nvPr/>
          </p:nvGrpSpPr>
          <p:grpSpPr>
            <a:xfrm>
              <a:off x="1976172" y="3527844"/>
              <a:ext cx="188449" cy="834973"/>
              <a:chOff x="10641180" y="500718"/>
              <a:chExt cx="247650" cy="1097280"/>
            </a:xfrm>
          </p:grpSpPr>
          <p:sp>
            <p:nvSpPr>
              <p:cNvPr id="139" name="Google Shape;139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4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44"/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142" name="Google Shape;142;p44"/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4"/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44"/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145" name="Google Shape;145;p44"/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4"/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47;p44"/>
            <p:cNvGrpSpPr/>
            <p:nvPr/>
          </p:nvGrpSpPr>
          <p:grpSpPr>
            <a:xfrm>
              <a:off x="4469240" y="2121847"/>
              <a:ext cx="188449" cy="834973"/>
              <a:chOff x="10641180" y="500718"/>
              <a:chExt cx="247650" cy="1097280"/>
            </a:xfrm>
          </p:grpSpPr>
          <p:sp>
            <p:nvSpPr>
              <p:cNvPr id="148" name="Google Shape;148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4"/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44"/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</p:grpSpPr>
          <p:sp>
            <p:nvSpPr>
              <p:cNvPr id="151" name="Google Shape;151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4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44"/>
            <p:cNvGrpSpPr/>
            <p:nvPr/>
          </p:nvGrpSpPr>
          <p:grpSpPr>
            <a:xfrm>
              <a:off x="2217349" y="3528766"/>
              <a:ext cx="188449" cy="1391622"/>
              <a:chOff x="10653055" y="438150"/>
              <a:chExt cx="247650" cy="1828800"/>
            </a:xfrm>
          </p:grpSpPr>
          <p:sp>
            <p:nvSpPr>
              <p:cNvPr id="154" name="Google Shape;154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4"/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44"/>
            <p:cNvGrpSpPr/>
            <p:nvPr/>
          </p:nvGrpSpPr>
          <p:grpSpPr>
            <a:xfrm>
              <a:off x="2440454" y="3979819"/>
              <a:ext cx="188449" cy="834973"/>
              <a:chOff x="10641180" y="500718"/>
              <a:chExt cx="247650" cy="1097280"/>
            </a:xfrm>
          </p:grpSpPr>
          <p:sp>
            <p:nvSpPr>
              <p:cNvPr id="157" name="Google Shape;157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4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44"/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160" name="Google Shape;160;p44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4"/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44"/>
            <p:cNvGrpSpPr/>
            <p:nvPr/>
          </p:nvGrpSpPr>
          <p:grpSpPr>
            <a:xfrm>
              <a:off x="1102806" y="4055614"/>
              <a:ext cx="188449" cy="834973"/>
              <a:chOff x="10641180" y="278676"/>
              <a:chExt cx="247650" cy="1097280"/>
            </a:xfrm>
          </p:grpSpPr>
          <p:sp>
            <p:nvSpPr>
              <p:cNvPr id="163" name="Google Shape;163;p44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4"/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44"/>
            <p:cNvGrpSpPr/>
            <p:nvPr/>
          </p:nvGrpSpPr>
          <p:grpSpPr>
            <a:xfrm>
              <a:off x="6297446" y="1419517"/>
              <a:ext cx="188449" cy="834973"/>
              <a:chOff x="10641180" y="605206"/>
              <a:chExt cx="247650" cy="1097280"/>
            </a:xfrm>
          </p:grpSpPr>
          <p:sp>
            <p:nvSpPr>
              <p:cNvPr id="166" name="Google Shape;166;p44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4"/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44"/>
            <p:cNvGrpSpPr/>
            <p:nvPr/>
          </p:nvGrpSpPr>
          <p:grpSpPr>
            <a:xfrm>
              <a:off x="5615338" y="1500297"/>
              <a:ext cx="188449" cy="1471350"/>
              <a:chOff x="10641180" y="438150"/>
              <a:chExt cx="247650" cy="1828800"/>
            </a:xfrm>
          </p:grpSpPr>
          <p:sp>
            <p:nvSpPr>
              <p:cNvPr id="169" name="Google Shape;169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4"/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44"/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</p:grpSpPr>
          <p:sp>
            <p:nvSpPr>
              <p:cNvPr id="172" name="Google Shape;172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4"/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44"/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175" name="Google Shape;175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4"/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44"/>
            <p:cNvGrpSpPr/>
            <p:nvPr/>
          </p:nvGrpSpPr>
          <p:grpSpPr>
            <a:xfrm>
              <a:off x="5161380" y="1476120"/>
              <a:ext cx="188449" cy="1391622"/>
              <a:chOff x="10641180" y="438150"/>
              <a:chExt cx="247650" cy="1828800"/>
            </a:xfrm>
          </p:grpSpPr>
          <p:sp>
            <p:nvSpPr>
              <p:cNvPr id="178" name="Google Shape;178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4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44"/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181" name="Google Shape;181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4"/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44"/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184" name="Google Shape;184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4"/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4"/>
            <p:cNvGrpSpPr/>
            <p:nvPr/>
          </p:nvGrpSpPr>
          <p:grpSpPr>
            <a:xfrm>
              <a:off x="3127454" y="3327948"/>
              <a:ext cx="188449" cy="834973"/>
              <a:chOff x="10641180" y="500718"/>
              <a:chExt cx="247650" cy="1097280"/>
            </a:xfrm>
          </p:grpSpPr>
          <p:sp>
            <p:nvSpPr>
              <p:cNvPr id="187" name="Google Shape;187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4"/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44"/>
            <p:cNvGrpSpPr/>
            <p:nvPr/>
          </p:nvGrpSpPr>
          <p:grpSpPr>
            <a:xfrm>
              <a:off x="3351372" y="3111280"/>
              <a:ext cx="188449" cy="834973"/>
              <a:chOff x="10641180" y="500718"/>
              <a:chExt cx="247650" cy="1097280"/>
            </a:xfrm>
          </p:grpSpPr>
          <p:sp>
            <p:nvSpPr>
              <p:cNvPr id="190" name="Google Shape;190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4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44"/>
            <p:cNvGrpSpPr/>
            <p:nvPr/>
          </p:nvGrpSpPr>
          <p:grpSpPr>
            <a:xfrm>
              <a:off x="4028872" y="3339995"/>
              <a:ext cx="188449" cy="834973"/>
              <a:chOff x="10641180" y="500718"/>
              <a:chExt cx="247650" cy="1097280"/>
            </a:xfrm>
          </p:grpSpPr>
          <p:sp>
            <p:nvSpPr>
              <p:cNvPr id="193" name="Google Shape;193;p44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4"/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44"/>
            <p:cNvGrpSpPr/>
            <p:nvPr/>
          </p:nvGrpSpPr>
          <p:grpSpPr>
            <a:xfrm>
              <a:off x="3780151" y="3424981"/>
              <a:ext cx="188449" cy="1391622"/>
              <a:chOff x="10641180" y="438150"/>
              <a:chExt cx="247650" cy="1828800"/>
            </a:xfrm>
          </p:grpSpPr>
          <p:sp>
            <p:nvSpPr>
              <p:cNvPr id="196" name="Google Shape;196;p44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4"/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44"/>
            <p:cNvGrpSpPr/>
            <p:nvPr/>
          </p:nvGrpSpPr>
          <p:grpSpPr>
            <a:xfrm>
              <a:off x="6056430" y="1499565"/>
              <a:ext cx="188449" cy="834973"/>
              <a:chOff x="10641180" y="605206"/>
              <a:chExt cx="247650" cy="1097280"/>
            </a:xfrm>
          </p:grpSpPr>
          <p:sp>
            <p:nvSpPr>
              <p:cNvPr id="199" name="Google Shape;199;p44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4"/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549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78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78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9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9"/>
          <p:cNvSpPr txBox="1"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9"/>
          <p:cNvSpPr txBox="1"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8" name="Google Shape;21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0"/>
          <p:cNvSpPr txBox="1"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80"/>
          <p:cNvSpPr txBox="1"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80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81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81"/>
          <p:cNvSpPr txBox="1">
            <a:spLocks noGrp="1"/>
          </p:cNvSpPr>
          <p:nvPr>
            <p:ph type="body" idx="2"/>
          </p:nvPr>
        </p:nvSpPr>
        <p:spPr>
          <a:xfrm>
            <a:off x="6172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81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82"/>
          <p:cNvSpPr txBox="1"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9" name="Google Shape;239;p82"/>
          <p:cNvSpPr txBox="1">
            <a:spLocks noGrp="1"/>
          </p:cNvSpPr>
          <p:nvPr>
            <p:ph type="body" idx="2"/>
          </p:nvPr>
        </p:nvSpPr>
        <p:spPr>
          <a:xfrm>
            <a:off x="839788" y="2926080"/>
            <a:ext cx="5157787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82"/>
          <p:cNvSpPr txBox="1">
            <a:spLocks noGrp="1"/>
          </p:cNvSpPr>
          <p:nvPr>
            <p:ph type="body" idx="3"/>
          </p:nvPr>
        </p:nvSpPr>
        <p:spPr>
          <a:xfrm>
            <a:off x="6172200" y="193852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p82"/>
          <p:cNvSpPr txBox="1">
            <a:spLocks noGrp="1"/>
          </p:cNvSpPr>
          <p:nvPr>
            <p:ph type="body" idx="4"/>
          </p:nvPr>
        </p:nvSpPr>
        <p:spPr>
          <a:xfrm>
            <a:off x="6172200" y="2926080"/>
            <a:ext cx="5183188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82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3"/>
          <p:cNvSpPr txBox="1"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83" descr="Tag=AccentColor&#10;Flavor=Light&#10;Target=FillAndLine"/>
          <p:cNvSpPr/>
          <p:nvPr/>
        </p:nvSpPr>
        <p:spPr>
          <a:xfrm>
            <a:off x="3974206" y="5126892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85"/>
          <p:cNvSpPr txBox="1">
            <a:spLocks noGrp="1"/>
          </p:cNvSpPr>
          <p:nvPr>
            <p:ph type="body" idx="1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9" name="Google Shape;259;p85"/>
          <p:cNvSpPr txBox="1">
            <a:spLocks noGrp="1"/>
          </p:cNvSpPr>
          <p:nvPr>
            <p:ph type="body" idx="2"/>
          </p:nvPr>
        </p:nvSpPr>
        <p:spPr>
          <a:xfrm>
            <a:off x="839788" y="3977640"/>
            <a:ext cx="3932237" cy="20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0" name="Google Shape;260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85" descr="Tag=AccentColor&#10;Flavor=Light&#10;Target=FillAndLine"/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/>
            <a:ahLst/>
            <a:cxnLst/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44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86"/>
          <p:cNvSpPr>
            <a:spLocks noGrp="1"/>
          </p:cNvSpPr>
          <p:nvPr>
            <p:ph type="pic" idx="2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86"/>
          <p:cNvSpPr txBox="1">
            <a:spLocks noGrp="1"/>
          </p:cNvSpPr>
          <p:nvPr>
            <p:ph type="body" idx="1"/>
          </p:nvPr>
        </p:nvSpPr>
        <p:spPr>
          <a:xfrm>
            <a:off x="839788" y="3977640"/>
            <a:ext cx="3931920" cy="20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8" name="Google Shape;268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86" descr="Tag=AccentColor&#10;Flavor=Light&#10;Target=FillAndLine"/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/>
            <a:ahLst/>
            <a:cxnLst/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44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8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8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6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76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bg>
      <p:bgPr>
        <a:solidFill>
          <a:schemeClr val="accent4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7"/>
          <p:cNvGrpSpPr/>
          <p:nvPr/>
        </p:nvGrpSpPr>
        <p:grpSpPr>
          <a:xfrm>
            <a:off x="1213537" y="2960016"/>
            <a:ext cx="4348277" cy="3060805"/>
            <a:chOff x="1102806" y="1419517"/>
            <a:chExt cx="5383089" cy="3796702"/>
          </a:xfrm>
        </p:grpSpPr>
        <p:grpSp>
          <p:nvGrpSpPr>
            <p:cNvPr id="23" name="Google Shape;23;p47"/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</p:grpSpPr>
          <p:sp>
            <p:nvSpPr>
              <p:cNvPr id="24" name="Google Shape;24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7"/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47"/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</p:grpSpPr>
          <p:sp>
            <p:nvSpPr>
              <p:cNvPr id="27" name="Google Shape;27;p47"/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7"/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47"/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30" name="Google Shape;30;p47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47"/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32;p47"/>
            <p:cNvGrpSpPr/>
            <p:nvPr/>
          </p:nvGrpSpPr>
          <p:grpSpPr>
            <a:xfrm>
              <a:off x="4916746" y="1757491"/>
              <a:ext cx="188449" cy="1600365"/>
              <a:chOff x="10641180" y="362514"/>
              <a:chExt cx="247650" cy="1989158"/>
            </a:xfrm>
          </p:grpSpPr>
          <p:sp>
            <p:nvSpPr>
              <p:cNvPr id="33" name="Google Shape;33;p47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7"/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47"/>
            <p:cNvGrpSpPr/>
            <p:nvPr/>
          </p:nvGrpSpPr>
          <p:grpSpPr>
            <a:xfrm>
              <a:off x="1976172" y="3527844"/>
              <a:ext cx="188449" cy="834973"/>
              <a:chOff x="10641180" y="500718"/>
              <a:chExt cx="247650" cy="1097280"/>
            </a:xfrm>
          </p:grpSpPr>
          <p:sp>
            <p:nvSpPr>
              <p:cNvPr id="36" name="Google Shape;36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7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47"/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39" name="Google Shape;39;p47"/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7"/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41;p47"/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42" name="Google Shape;42;p47"/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7"/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47"/>
            <p:cNvGrpSpPr/>
            <p:nvPr/>
          </p:nvGrpSpPr>
          <p:grpSpPr>
            <a:xfrm>
              <a:off x="4469240" y="2121847"/>
              <a:ext cx="188449" cy="834973"/>
              <a:chOff x="10641180" y="500718"/>
              <a:chExt cx="247650" cy="1097280"/>
            </a:xfrm>
          </p:grpSpPr>
          <p:sp>
            <p:nvSpPr>
              <p:cNvPr id="45" name="Google Shape;45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7"/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Google Shape;47;p47"/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</p:grpSpPr>
          <p:sp>
            <p:nvSpPr>
              <p:cNvPr id="48" name="Google Shape;48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7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47"/>
            <p:cNvGrpSpPr/>
            <p:nvPr/>
          </p:nvGrpSpPr>
          <p:grpSpPr>
            <a:xfrm>
              <a:off x="2217349" y="3528766"/>
              <a:ext cx="188449" cy="1391622"/>
              <a:chOff x="10653055" y="438150"/>
              <a:chExt cx="247650" cy="1828800"/>
            </a:xfrm>
          </p:grpSpPr>
          <p:sp>
            <p:nvSpPr>
              <p:cNvPr id="51" name="Google Shape;51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7"/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47"/>
            <p:cNvGrpSpPr/>
            <p:nvPr/>
          </p:nvGrpSpPr>
          <p:grpSpPr>
            <a:xfrm>
              <a:off x="2440454" y="3979819"/>
              <a:ext cx="188449" cy="834973"/>
              <a:chOff x="10641180" y="500718"/>
              <a:chExt cx="247650" cy="1097280"/>
            </a:xfrm>
          </p:grpSpPr>
          <p:sp>
            <p:nvSpPr>
              <p:cNvPr id="54" name="Google Shape;54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7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47"/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7" name="Google Shape;57;p47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7"/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7"/>
            <p:cNvGrpSpPr/>
            <p:nvPr/>
          </p:nvGrpSpPr>
          <p:grpSpPr>
            <a:xfrm>
              <a:off x="1102806" y="4055614"/>
              <a:ext cx="188449" cy="834973"/>
              <a:chOff x="10641180" y="278676"/>
              <a:chExt cx="247650" cy="1097280"/>
            </a:xfrm>
          </p:grpSpPr>
          <p:sp>
            <p:nvSpPr>
              <p:cNvPr id="60" name="Google Shape;60;p47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7"/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47"/>
            <p:cNvGrpSpPr/>
            <p:nvPr/>
          </p:nvGrpSpPr>
          <p:grpSpPr>
            <a:xfrm>
              <a:off x="6297446" y="1419517"/>
              <a:ext cx="188449" cy="834973"/>
              <a:chOff x="10641180" y="605206"/>
              <a:chExt cx="247650" cy="1097280"/>
            </a:xfrm>
          </p:grpSpPr>
          <p:sp>
            <p:nvSpPr>
              <p:cNvPr id="63" name="Google Shape;63;p47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7"/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7"/>
            <p:cNvGrpSpPr/>
            <p:nvPr/>
          </p:nvGrpSpPr>
          <p:grpSpPr>
            <a:xfrm>
              <a:off x="5615338" y="1500297"/>
              <a:ext cx="188449" cy="1471350"/>
              <a:chOff x="10641180" y="438150"/>
              <a:chExt cx="247650" cy="1828800"/>
            </a:xfrm>
          </p:grpSpPr>
          <p:sp>
            <p:nvSpPr>
              <p:cNvPr id="66" name="Google Shape;66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7"/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47"/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47"/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72" name="Google Shape;72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7"/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7"/>
            <p:cNvGrpSpPr/>
            <p:nvPr/>
          </p:nvGrpSpPr>
          <p:grpSpPr>
            <a:xfrm>
              <a:off x="5161380" y="1476120"/>
              <a:ext cx="188449" cy="1391622"/>
              <a:chOff x="10641180" y="438150"/>
              <a:chExt cx="247650" cy="1828800"/>
            </a:xfrm>
          </p:grpSpPr>
          <p:sp>
            <p:nvSpPr>
              <p:cNvPr id="75" name="Google Shape;75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7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47"/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78" name="Google Shape;78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7"/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47"/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81" name="Google Shape;81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7"/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7"/>
            <p:cNvGrpSpPr/>
            <p:nvPr/>
          </p:nvGrpSpPr>
          <p:grpSpPr>
            <a:xfrm>
              <a:off x="3127454" y="3327948"/>
              <a:ext cx="188449" cy="834973"/>
              <a:chOff x="10641180" y="500718"/>
              <a:chExt cx="247650" cy="1097280"/>
            </a:xfrm>
          </p:grpSpPr>
          <p:sp>
            <p:nvSpPr>
              <p:cNvPr id="84" name="Google Shape;84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7"/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47"/>
            <p:cNvGrpSpPr/>
            <p:nvPr/>
          </p:nvGrpSpPr>
          <p:grpSpPr>
            <a:xfrm>
              <a:off x="3351372" y="3111280"/>
              <a:ext cx="188449" cy="834973"/>
              <a:chOff x="10641180" y="500718"/>
              <a:chExt cx="247650" cy="1097280"/>
            </a:xfrm>
          </p:grpSpPr>
          <p:sp>
            <p:nvSpPr>
              <p:cNvPr id="87" name="Google Shape;87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7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47"/>
            <p:cNvGrpSpPr/>
            <p:nvPr/>
          </p:nvGrpSpPr>
          <p:grpSpPr>
            <a:xfrm>
              <a:off x="4028872" y="3339995"/>
              <a:ext cx="188449" cy="834973"/>
              <a:chOff x="10641180" y="500718"/>
              <a:chExt cx="247650" cy="1097280"/>
            </a:xfrm>
          </p:grpSpPr>
          <p:sp>
            <p:nvSpPr>
              <p:cNvPr id="90" name="Google Shape;90;p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7"/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47"/>
            <p:cNvGrpSpPr/>
            <p:nvPr/>
          </p:nvGrpSpPr>
          <p:grpSpPr>
            <a:xfrm>
              <a:off x="3780151" y="3424981"/>
              <a:ext cx="188449" cy="1391622"/>
              <a:chOff x="10641180" y="438150"/>
              <a:chExt cx="247650" cy="1828800"/>
            </a:xfrm>
          </p:grpSpPr>
          <p:sp>
            <p:nvSpPr>
              <p:cNvPr id="93" name="Google Shape;93;p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7"/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47"/>
            <p:cNvGrpSpPr/>
            <p:nvPr/>
          </p:nvGrpSpPr>
          <p:grpSpPr>
            <a:xfrm>
              <a:off x="6056430" y="1499565"/>
              <a:ext cx="188449" cy="834973"/>
              <a:chOff x="10641180" y="605206"/>
              <a:chExt cx="247650" cy="1097280"/>
            </a:xfrm>
          </p:grpSpPr>
          <p:sp>
            <p:nvSpPr>
              <p:cNvPr id="96" name="Google Shape;96;p47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7"/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941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6"/>
          <p:cNvSpPr/>
          <p:nvPr/>
        </p:nvSpPr>
        <p:spPr>
          <a:xfrm>
            <a:off x="0" y="942689"/>
            <a:ext cx="8190689" cy="5915313"/>
          </a:xfrm>
          <a:custGeom>
            <a:avLst/>
            <a:gdLst/>
            <a:ahLst/>
            <a:cxnLst/>
            <a:rect l="l" t="t" r="r" b="b"/>
            <a:pathLst>
              <a:path w="7960468" h="5749047" extrusionOk="0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rgbClr val="D7DF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6"/>
          <p:cNvSpPr>
            <a:spLocks noGrp="1"/>
          </p:cNvSpPr>
          <p:nvPr>
            <p:ph type="pic" idx="2"/>
          </p:nvPr>
        </p:nvSpPr>
        <p:spPr>
          <a:xfrm>
            <a:off x="0" y="1108954"/>
            <a:ext cx="7960468" cy="57490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"/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>
            <a:gsLst>
              <a:gs pos="0">
                <a:srgbClr val="4A7886">
                  <a:alpha val="0"/>
                </a:srgbClr>
              </a:gs>
              <a:gs pos="16000">
                <a:srgbClr val="4A7886">
                  <a:alpha val="0"/>
                </a:srgbClr>
              </a:gs>
              <a:gs pos="43000">
                <a:srgbClr val="4A5D62">
                  <a:alpha val="75294"/>
                </a:srgbClr>
              </a:gs>
              <a:gs pos="9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">
            <a:hlinkClick r:id="rId3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"/>
          <p:cNvSpPr txBox="1"/>
          <p:nvPr/>
        </p:nvSpPr>
        <p:spPr>
          <a:xfrm>
            <a:off x="0" y="4288834"/>
            <a:ext cx="11887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 7080 </a:t>
            </a:r>
            <a:r>
              <a:rPr lang="en-US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 Trading and HFT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"/>
          <p:cNvSpPr txBox="1"/>
          <p:nvPr/>
        </p:nvSpPr>
        <p:spPr>
          <a:xfrm>
            <a:off x="0" y="5282981"/>
            <a:ext cx="1188705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WONG Nga Yan Dorothy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Park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Hye, Sarah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 Kam Tim, Steven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 Zhilin (Camille)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0" y="0"/>
            <a:ext cx="12192000" cy="1619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"/>
          <p:cNvSpPr/>
          <p:nvPr/>
        </p:nvSpPr>
        <p:spPr>
          <a:xfrm rot="10800000">
            <a:off x="10586690" y="1580126"/>
            <a:ext cx="542925" cy="38592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"/>
          <p:cNvSpPr/>
          <p:nvPr/>
        </p:nvSpPr>
        <p:spPr>
          <a:xfrm>
            <a:off x="2653400" y="2505050"/>
            <a:ext cx="7188101" cy="4277005"/>
          </a:xfrm>
          <a:custGeom>
            <a:avLst/>
            <a:gdLst/>
            <a:ahLst/>
            <a:cxnLst/>
            <a:rect l="l" t="t" r="r" b="b"/>
            <a:pathLst>
              <a:path w="4760332" h="2795428" extrusionOk="0">
                <a:moveTo>
                  <a:pt x="1351462" y="2732995"/>
                </a:moveTo>
                <a:lnTo>
                  <a:pt x="1364923" y="2740728"/>
                </a:lnTo>
                <a:lnTo>
                  <a:pt x="1378383" y="2753615"/>
                </a:lnTo>
                <a:lnTo>
                  <a:pt x="1391844" y="2765071"/>
                </a:lnTo>
                <a:lnTo>
                  <a:pt x="1407309" y="2773950"/>
                </a:lnTo>
                <a:lnTo>
                  <a:pt x="1407309" y="2781682"/>
                </a:lnTo>
                <a:lnTo>
                  <a:pt x="1398430" y="2781682"/>
                </a:lnTo>
                <a:lnTo>
                  <a:pt x="1389839" y="2783687"/>
                </a:lnTo>
                <a:lnTo>
                  <a:pt x="1376379" y="2783687"/>
                </a:lnTo>
                <a:lnTo>
                  <a:pt x="1364923" y="2780822"/>
                </a:lnTo>
                <a:lnTo>
                  <a:pt x="1358336" y="2778818"/>
                </a:lnTo>
                <a:lnTo>
                  <a:pt x="1355185" y="2765071"/>
                </a:lnTo>
                <a:lnTo>
                  <a:pt x="1351462" y="2747602"/>
                </a:lnTo>
                <a:close/>
                <a:moveTo>
                  <a:pt x="1459144" y="2703784"/>
                </a:moveTo>
                <a:lnTo>
                  <a:pt x="1472605" y="2706648"/>
                </a:lnTo>
                <a:lnTo>
                  <a:pt x="1488070" y="2712376"/>
                </a:lnTo>
                <a:lnTo>
                  <a:pt x="1499526" y="2717245"/>
                </a:lnTo>
                <a:lnTo>
                  <a:pt x="1495517" y="2717245"/>
                </a:lnTo>
                <a:lnTo>
                  <a:pt x="1484061" y="2724119"/>
                </a:lnTo>
                <a:lnTo>
                  <a:pt x="1472605" y="2728987"/>
                </a:lnTo>
                <a:lnTo>
                  <a:pt x="1459144" y="2732997"/>
                </a:lnTo>
                <a:lnTo>
                  <a:pt x="1459144" y="2726123"/>
                </a:lnTo>
                <a:lnTo>
                  <a:pt x="1461150" y="2724119"/>
                </a:lnTo>
                <a:lnTo>
                  <a:pt x="1464014" y="2722400"/>
                </a:lnTo>
                <a:lnTo>
                  <a:pt x="1465732" y="2720395"/>
                </a:lnTo>
                <a:lnTo>
                  <a:pt x="1465732" y="2719250"/>
                </a:lnTo>
                <a:lnTo>
                  <a:pt x="1467737" y="2717245"/>
                </a:lnTo>
                <a:lnTo>
                  <a:pt x="1468596" y="2713522"/>
                </a:lnTo>
                <a:lnTo>
                  <a:pt x="1465732" y="2713522"/>
                </a:lnTo>
                <a:lnTo>
                  <a:pt x="1457140" y="2722400"/>
                </a:lnTo>
                <a:lnTo>
                  <a:pt x="1449407" y="2727269"/>
                </a:lnTo>
                <a:lnTo>
                  <a:pt x="1440816" y="2728987"/>
                </a:lnTo>
                <a:lnTo>
                  <a:pt x="1429360" y="2732997"/>
                </a:lnTo>
                <a:lnTo>
                  <a:pt x="1429360" y="2717245"/>
                </a:lnTo>
                <a:lnTo>
                  <a:pt x="1438811" y="2713522"/>
                </a:lnTo>
                <a:lnTo>
                  <a:pt x="1449407" y="2708653"/>
                </a:lnTo>
                <a:close/>
                <a:moveTo>
                  <a:pt x="1432223" y="2511331"/>
                </a:moveTo>
                <a:lnTo>
                  <a:pt x="1435947" y="2514195"/>
                </a:lnTo>
                <a:lnTo>
                  <a:pt x="1438810" y="2516199"/>
                </a:lnTo>
                <a:lnTo>
                  <a:pt x="1440816" y="2518205"/>
                </a:lnTo>
                <a:lnTo>
                  <a:pt x="1442821" y="2521069"/>
                </a:lnTo>
                <a:lnTo>
                  <a:pt x="1442821" y="2525078"/>
                </a:lnTo>
                <a:lnTo>
                  <a:pt x="1443680" y="2529947"/>
                </a:lnTo>
                <a:lnTo>
                  <a:pt x="1435947" y="2529947"/>
                </a:lnTo>
                <a:lnTo>
                  <a:pt x="1434228" y="2525938"/>
                </a:lnTo>
                <a:lnTo>
                  <a:pt x="1432223" y="2523073"/>
                </a:lnTo>
                <a:lnTo>
                  <a:pt x="1432223" y="2521069"/>
                </a:lnTo>
                <a:lnTo>
                  <a:pt x="1430218" y="2519064"/>
                </a:lnTo>
                <a:lnTo>
                  <a:pt x="1432223" y="2516199"/>
                </a:lnTo>
                <a:close/>
                <a:moveTo>
                  <a:pt x="4233379" y="2488993"/>
                </a:moveTo>
                <a:lnTo>
                  <a:pt x="4238248" y="2502740"/>
                </a:lnTo>
                <a:lnTo>
                  <a:pt x="4240253" y="2518205"/>
                </a:lnTo>
                <a:lnTo>
                  <a:pt x="4236244" y="2532810"/>
                </a:lnTo>
                <a:lnTo>
                  <a:pt x="4228797" y="2541688"/>
                </a:lnTo>
                <a:lnTo>
                  <a:pt x="4219919" y="2546557"/>
                </a:lnTo>
                <a:lnTo>
                  <a:pt x="4208464" y="2552285"/>
                </a:lnTo>
                <a:lnTo>
                  <a:pt x="4203595" y="2531951"/>
                </a:lnTo>
                <a:lnTo>
                  <a:pt x="4197008" y="2511332"/>
                </a:lnTo>
                <a:lnTo>
                  <a:pt x="4190134" y="2492716"/>
                </a:lnTo>
                <a:lnTo>
                  <a:pt x="4203595" y="2492716"/>
                </a:lnTo>
                <a:lnTo>
                  <a:pt x="4215337" y="2499590"/>
                </a:lnTo>
                <a:lnTo>
                  <a:pt x="4224788" y="2497585"/>
                </a:lnTo>
                <a:close/>
                <a:moveTo>
                  <a:pt x="4510315" y="2486129"/>
                </a:moveTo>
                <a:lnTo>
                  <a:pt x="4513179" y="2486988"/>
                </a:lnTo>
                <a:lnTo>
                  <a:pt x="4516902" y="2488993"/>
                </a:lnTo>
                <a:lnTo>
                  <a:pt x="4518907" y="2490998"/>
                </a:lnTo>
                <a:lnTo>
                  <a:pt x="4519766" y="2492716"/>
                </a:lnTo>
                <a:lnTo>
                  <a:pt x="4521771" y="2493862"/>
                </a:lnTo>
                <a:lnTo>
                  <a:pt x="4525494" y="2497585"/>
                </a:lnTo>
                <a:lnTo>
                  <a:pt x="4525494" y="2495866"/>
                </a:lnTo>
                <a:lnTo>
                  <a:pt x="4526640" y="2493862"/>
                </a:lnTo>
                <a:lnTo>
                  <a:pt x="4528644" y="2490998"/>
                </a:lnTo>
                <a:lnTo>
                  <a:pt x="4528644" y="2488993"/>
                </a:lnTo>
                <a:lnTo>
                  <a:pt x="4530363" y="2488993"/>
                </a:lnTo>
                <a:lnTo>
                  <a:pt x="4532367" y="2488993"/>
                </a:lnTo>
                <a:lnTo>
                  <a:pt x="4532367" y="2492716"/>
                </a:lnTo>
                <a:lnTo>
                  <a:pt x="4533226" y="2495866"/>
                </a:lnTo>
                <a:lnTo>
                  <a:pt x="4535231" y="2500735"/>
                </a:lnTo>
                <a:lnTo>
                  <a:pt x="4535231" y="2506463"/>
                </a:lnTo>
                <a:lnTo>
                  <a:pt x="4535231" y="2511331"/>
                </a:lnTo>
                <a:lnTo>
                  <a:pt x="4523775" y="2525078"/>
                </a:lnTo>
                <a:lnTo>
                  <a:pt x="4513179" y="2541689"/>
                </a:lnTo>
                <a:lnTo>
                  <a:pt x="4516902" y="2552285"/>
                </a:lnTo>
                <a:lnTo>
                  <a:pt x="4515184" y="2555435"/>
                </a:lnTo>
                <a:lnTo>
                  <a:pt x="4510315" y="2559158"/>
                </a:lnTo>
                <a:lnTo>
                  <a:pt x="4505447" y="2560304"/>
                </a:lnTo>
                <a:lnTo>
                  <a:pt x="4500578" y="2562022"/>
                </a:lnTo>
                <a:lnTo>
                  <a:pt x="4494850" y="2566031"/>
                </a:lnTo>
                <a:lnTo>
                  <a:pt x="4491987" y="2567177"/>
                </a:lnTo>
                <a:lnTo>
                  <a:pt x="4488263" y="2572904"/>
                </a:lnTo>
                <a:lnTo>
                  <a:pt x="4488263" y="2577773"/>
                </a:lnTo>
                <a:lnTo>
                  <a:pt x="4487118" y="2582641"/>
                </a:lnTo>
                <a:lnTo>
                  <a:pt x="4487118" y="2587510"/>
                </a:lnTo>
                <a:lnTo>
                  <a:pt x="4485399" y="2594384"/>
                </a:lnTo>
                <a:lnTo>
                  <a:pt x="4481390" y="2598393"/>
                </a:lnTo>
                <a:lnTo>
                  <a:pt x="4476522" y="2601256"/>
                </a:lnTo>
                <a:lnTo>
                  <a:pt x="4471940" y="2604980"/>
                </a:lnTo>
                <a:lnTo>
                  <a:pt x="4467071" y="2608130"/>
                </a:lnTo>
                <a:lnTo>
                  <a:pt x="4461343" y="2612999"/>
                </a:lnTo>
                <a:lnTo>
                  <a:pt x="4454469" y="2612999"/>
                </a:lnTo>
                <a:lnTo>
                  <a:pt x="4446737" y="2606984"/>
                </a:lnTo>
                <a:lnTo>
                  <a:pt x="4438146" y="2601256"/>
                </a:lnTo>
                <a:lnTo>
                  <a:pt x="4431559" y="2596388"/>
                </a:lnTo>
                <a:lnTo>
                  <a:pt x="4424685" y="2586651"/>
                </a:lnTo>
                <a:lnTo>
                  <a:pt x="4429553" y="2582641"/>
                </a:lnTo>
                <a:lnTo>
                  <a:pt x="4431559" y="2577773"/>
                </a:lnTo>
                <a:lnTo>
                  <a:pt x="4433277" y="2573764"/>
                </a:lnTo>
                <a:lnTo>
                  <a:pt x="4434422" y="2568895"/>
                </a:lnTo>
                <a:lnTo>
                  <a:pt x="4436141" y="2564026"/>
                </a:lnTo>
                <a:lnTo>
                  <a:pt x="4440150" y="2560304"/>
                </a:lnTo>
                <a:lnTo>
                  <a:pt x="4449601" y="2557154"/>
                </a:lnTo>
                <a:lnTo>
                  <a:pt x="4460197" y="2555435"/>
                </a:lnTo>
                <a:lnTo>
                  <a:pt x="4469935" y="2552285"/>
                </a:lnTo>
                <a:lnTo>
                  <a:pt x="4474803" y="2546557"/>
                </a:lnTo>
                <a:lnTo>
                  <a:pt x="4483394" y="2534815"/>
                </a:lnTo>
                <a:lnTo>
                  <a:pt x="4489982" y="2521068"/>
                </a:lnTo>
                <a:lnTo>
                  <a:pt x="4498860" y="2507608"/>
                </a:lnTo>
                <a:lnTo>
                  <a:pt x="4505447" y="2493862"/>
                </a:lnTo>
                <a:close/>
                <a:moveTo>
                  <a:pt x="4503442" y="2360978"/>
                </a:moveTo>
                <a:lnTo>
                  <a:pt x="4510316" y="2360978"/>
                </a:lnTo>
                <a:lnTo>
                  <a:pt x="4525494" y="2376730"/>
                </a:lnTo>
                <a:lnTo>
                  <a:pt x="4538954" y="2390477"/>
                </a:lnTo>
                <a:lnTo>
                  <a:pt x="4552415" y="2405942"/>
                </a:lnTo>
                <a:lnTo>
                  <a:pt x="4562152" y="2425416"/>
                </a:lnTo>
                <a:lnTo>
                  <a:pt x="4567021" y="2425416"/>
                </a:lnTo>
                <a:lnTo>
                  <a:pt x="4572748" y="2425416"/>
                </a:lnTo>
                <a:lnTo>
                  <a:pt x="4575612" y="2425416"/>
                </a:lnTo>
                <a:lnTo>
                  <a:pt x="4577617" y="2425416"/>
                </a:lnTo>
                <a:lnTo>
                  <a:pt x="4580481" y="2425416"/>
                </a:lnTo>
                <a:lnTo>
                  <a:pt x="4584204" y="2422552"/>
                </a:lnTo>
                <a:lnTo>
                  <a:pt x="4586209" y="2419688"/>
                </a:lnTo>
                <a:lnTo>
                  <a:pt x="4587068" y="2413674"/>
                </a:lnTo>
                <a:lnTo>
                  <a:pt x="4591077" y="2413674"/>
                </a:lnTo>
                <a:lnTo>
                  <a:pt x="4591077" y="2436299"/>
                </a:lnTo>
                <a:lnTo>
                  <a:pt x="4589072" y="2441168"/>
                </a:lnTo>
                <a:lnTo>
                  <a:pt x="4587068" y="2446036"/>
                </a:lnTo>
                <a:lnTo>
                  <a:pt x="4586209" y="2451764"/>
                </a:lnTo>
                <a:lnTo>
                  <a:pt x="4584204" y="2454914"/>
                </a:lnTo>
                <a:lnTo>
                  <a:pt x="4572748" y="2454914"/>
                </a:lnTo>
                <a:lnTo>
                  <a:pt x="4572748" y="2466370"/>
                </a:lnTo>
                <a:lnTo>
                  <a:pt x="4562152" y="2477253"/>
                </a:lnTo>
                <a:lnTo>
                  <a:pt x="4553560" y="2486990"/>
                </a:lnTo>
                <a:lnTo>
                  <a:pt x="4543823" y="2497587"/>
                </a:lnTo>
                <a:lnTo>
                  <a:pt x="4543823" y="2492718"/>
                </a:lnTo>
                <a:lnTo>
                  <a:pt x="4542105" y="2488995"/>
                </a:lnTo>
                <a:lnTo>
                  <a:pt x="4542105" y="2486131"/>
                </a:lnTo>
                <a:lnTo>
                  <a:pt x="4542105" y="2480116"/>
                </a:lnTo>
                <a:lnTo>
                  <a:pt x="4543823" y="2477253"/>
                </a:lnTo>
                <a:lnTo>
                  <a:pt x="4543823" y="2473244"/>
                </a:lnTo>
                <a:lnTo>
                  <a:pt x="4543823" y="2470379"/>
                </a:lnTo>
                <a:lnTo>
                  <a:pt x="4542105" y="2468374"/>
                </a:lnTo>
                <a:lnTo>
                  <a:pt x="4538954" y="2466370"/>
                </a:lnTo>
                <a:lnTo>
                  <a:pt x="4535231" y="2465511"/>
                </a:lnTo>
                <a:lnTo>
                  <a:pt x="4532368" y="2463506"/>
                </a:lnTo>
                <a:lnTo>
                  <a:pt x="4528644" y="2461501"/>
                </a:lnTo>
                <a:lnTo>
                  <a:pt x="4525494" y="2459783"/>
                </a:lnTo>
                <a:lnTo>
                  <a:pt x="4523776" y="2458637"/>
                </a:lnTo>
                <a:lnTo>
                  <a:pt x="4523776" y="2456633"/>
                </a:lnTo>
                <a:lnTo>
                  <a:pt x="4525494" y="2454914"/>
                </a:lnTo>
                <a:lnTo>
                  <a:pt x="4528644" y="2449759"/>
                </a:lnTo>
                <a:lnTo>
                  <a:pt x="4533226" y="2446036"/>
                </a:lnTo>
                <a:lnTo>
                  <a:pt x="4538954" y="2441168"/>
                </a:lnTo>
                <a:lnTo>
                  <a:pt x="4543823" y="2436299"/>
                </a:lnTo>
                <a:lnTo>
                  <a:pt x="4537237" y="2429425"/>
                </a:lnTo>
                <a:lnTo>
                  <a:pt x="4530363" y="2417683"/>
                </a:lnTo>
                <a:lnTo>
                  <a:pt x="4519766" y="2400214"/>
                </a:lnTo>
                <a:lnTo>
                  <a:pt x="4512034" y="2385322"/>
                </a:lnTo>
                <a:lnTo>
                  <a:pt x="4507451" y="2371861"/>
                </a:lnTo>
                <a:close/>
                <a:moveTo>
                  <a:pt x="4443014" y="2182272"/>
                </a:moveTo>
                <a:lnTo>
                  <a:pt x="4451606" y="2182272"/>
                </a:lnTo>
                <a:lnTo>
                  <a:pt x="4467071" y="2194014"/>
                </a:lnTo>
                <a:lnTo>
                  <a:pt x="4485400" y="2204897"/>
                </a:lnTo>
                <a:lnTo>
                  <a:pt x="4485400" y="2214634"/>
                </a:lnTo>
                <a:lnTo>
                  <a:pt x="4473658" y="2214634"/>
                </a:lnTo>
                <a:lnTo>
                  <a:pt x="4465066" y="2207761"/>
                </a:lnTo>
                <a:lnTo>
                  <a:pt x="4456475" y="2200888"/>
                </a:lnTo>
                <a:lnTo>
                  <a:pt x="4449601" y="2192296"/>
                </a:lnTo>
                <a:close/>
                <a:moveTo>
                  <a:pt x="4620860" y="2122990"/>
                </a:moveTo>
                <a:lnTo>
                  <a:pt x="4624584" y="2122990"/>
                </a:lnTo>
                <a:lnTo>
                  <a:pt x="4627447" y="2124709"/>
                </a:lnTo>
                <a:lnTo>
                  <a:pt x="4629452" y="2125854"/>
                </a:lnTo>
                <a:lnTo>
                  <a:pt x="4629452" y="2127859"/>
                </a:lnTo>
                <a:lnTo>
                  <a:pt x="4631456" y="2129577"/>
                </a:lnTo>
                <a:lnTo>
                  <a:pt x="4632316" y="2132727"/>
                </a:lnTo>
                <a:lnTo>
                  <a:pt x="4636040" y="2138455"/>
                </a:lnTo>
                <a:lnTo>
                  <a:pt x="4638044" y="2144469"/>
                </a:lnTo>
                <a:lnTo>
                  <a:pt x="4638903" y="2151057"/>
                </a:lnTo>
                <a:lnTo>
                  <a:pt x="4632316" y="2151057"/>
                </a:lnTo>
                <a:lnTo>
                  <a:pt x="4632316" y="2144469"/>
                </a:lnTo>
                <a:lnTo>
                  <a:pt x="4627447" y="2141320"/>
                </a:lnTo>
                <a:lnTo>
                  <a:pt x="4625442" y="2136451"/>
                </a:lnTo>
                <a:lnTo>
                  <a:pt x="4624584" y="2132727"/>
                </a:lnTo>
                <a:lnTo>
                  <a:pt x="4622579" y="2127859"/>
                </a:lnTo>
                <a:close/>
                <a:moveTo>
                  <a:pt x="4467070" y="2102371"/>
                </a:moveTo>
                <a:lnTo>
                  <a:pt x="4469934" y="2102371"/>
                </a:lnTo>
                <a:lnTo>
                  <a:pt x="4471938" y="2104376"/>
                </a:lnTo>
                <a:lnTo>
                  <a:pt x="4471938" y="2105235"/>
                </a:lnTo>
                <a:lnTo>
                  <a:pt x="4473657" y="2105235"/>
                </a:lnTo>
                <a:lnTo>
                  <a:pt x="4474803" y="2105235"/>
                </a:lnTo>
                <a:lnTo>
                  <a:pt x="4476521" y="2107240"/>
                </a:lnTo>
                <a:lnTo>
                  <a:pt x="4478526" y="2112109"/>
                </a:lnTo>
                <a:lnTo>
                  <a:pt x="4478526" y="2117837"/>
                </a:lnTo>
                <a:lnTo>
                  <a:pt x="4480531" y="2120987"/>
                </a:lnTo>
                <a:lnTo>
                  <a:pt x="4481390" y="2124710"/>
                </a:lnTo>
                <a:lnTo>
                  <a:pt x="4483394" y="2127861"/>
                </a:lnTo>
                <a:lnTo>
                  <a:pt x="4485399" y="2132729"/>
                </a:lnTo>
                <a:lnTo>
                  <a:pt x="4473657" y="2132729"/>
                </a:lnTo>
                <a:lnTo>
                  <a:pt x="4471938" y="2124710"/>
                </a:lnTo>
                <a:lnTo>
                  <a:pt x="4467929" y="2118982"/>
                </a:lnTo>
                <a:lnTo>
                  <a:pt x="4467070" y="2112109"/>
                </a:lnTo>
                <a:close/>
                <a:moveTo>
                  <a:pt x="2905400" y="2095497"/>
                </a:moveTo>
                <a:lnTo>
                  <a:pt x="2905400" y="2102371"/>
                </a:lnTo>
                <a:lnTo>
                  <a:pt x="2913133" y="2120986"/>
                </a:lnTo>
                <a:lnTo>
                  <a:pt x="2913133" y="2141319"/>
                </a:lnTo>
                <a:lnTo>
                  <a:pt x="2908265" y="2159934"/>
                </a:lnTo>
                <a:lnTo>
                  <a:pt x="2899673" y="2178550"/>
                </a:lnTo>
                <a:lnTo>
                  <a:pt x="2889935" y="2196019"/>
                </a:lnTo>
                <a:lnTo>
                  <a:pt x="2881344" y="2212630"/>
                </a:lnTo>
                <a:lnTo>
                  <a:pt x="2874757" y="2226377"/>
                </a:lnTo>
                <a:lnTo>
                  <a:pt x="2871893" y="2243847"/>
                </a:lnTo>
                <a:lnTo>
                  <a:pt x="2869888" y="2258453"/>
                </a:lnTo>
                <a:lnTo>
                  <a:pt x="2867884" y="2271340"/>
                </a:lnTo>
                <a:lnTo>
                  <a:pt x="2861297" y="2281077"/>
                </a:lnTo>
                <a:lnTo>
                  <a:pt x="2849554" y="2289669"/>
                </a:lnTo>
                <a:lnTo>
                  <a:pt x="2849554" y="2285946"/>
                </a:lnTo>
                <a:lnTo>
                  <a:pt x="2842968" y="2284801"/>
                </a:lnTo>
                <a:lnTo>
                  <a:pt x="2838100" y="2283082"/>
                </a:lnTo>
                <a:lnTo>
                  <a:pt x="2833231" y="2279073"/>
                </a:lnTo>
                <a:lnTo>
                  <a:pt x="2829507" y="2274204"/>
                </a:lnTo>
                <a:lnTo>
                  <a:pt x="2827503" y="2267330"/>
                </a:lnTo>
                <a:lnTo>
                  <a:pt x="2820916" y="2253584"/>
                </a:lnTo>
                <a:lnTo>
                  <a:pt x="2819770" y="2240124"/>
                </a:lnTo>
                <a:lnTo>
                  <a:pt x="2824639" y="2228382"/>
                </a:lnTo>
                <a:lnTo>
                  <a:pt x="2829507" y="2214635"/>
                </a:lnTo>
                <a:lnTo>
                  <a:pt x="2834376" y="2200888"/>
                </a:lnTo>
                <a:lnTo>
                  <a:pt x="2834376" y="2192297"/>
                </a:lnTo>
                <a:lnTo>
                  <a:pt x="2833231" y="2178550"/>
                </a:lnTo>
                <a:lnTo>
                  <a:pt x="2831512" y="2164803"/>
                </a:lnTo>
                <a:lnTo>
                  <a:pt x="2831512" y="2151056"/>
                </a:lnTo>
                <a:lnTo>
                  <a:pt x="2849554" y="2151056"/>
                </a:lnTo>
                <a:lnTo>
                  <a:pt x="2854423" y="2143324"/>
                </a:lnTo>
                <a:lnTo>
                  <a:pt x="2865020" y="2132728"/>
                </a:lnTo>
                <a:lnTo>
                  <a:pt x="2874757" y="2120986"/>
                </a:lnTo>
                <a:lnTo>
                  <a:pt x="2886212" y="2109244"/>
                </a:lnTo>
                <a:lnTo>
                  <a:pt x="2896809" y="2100366"/>
                </a:lnTo>
                <a:close/>
                <a:moveTo>
                  <a:pt x="4392897" y="2042802"/>
                </a:moveTo>
                <a:lnTo>
                  <a:pt x="4406359" y="2047672"/>
                </a:lnTo>
                <a:lnTo>
                  <a:pt x="4406359" y="2054545"/>
                </a:lnTo>
                <a:lnTo>
                  <a:pt x="4395761" y="2054545"/>
                </a:lnTo>
                <a:lnTo>
                  <a:pt x="4395761" y="2050536"/>
                </a:lnTo>
                <a:lnTo>
                  <a:pt x="4394902" y="2049677"/>
                </a:lnTo>
                <a:lnTo>
                  <a:pt x="4394902" y="2047672"/>
                </a:lnTo>
                <a:lnTo>
                  <a:pt x="4392897" y="2047672"/>
                </a:lnTo>
                <a:lnTo>
                  <a:pt x="4392897" y="2045666"/>
                </a:lnTo>
                <a:close/>
                <a:moveTo>
                  <a:pt x="4152904" y="2038793"/>
                </a:moveTo>
                <a:lnTo>
                  <a:pt x="4156627" y="2038793"/>
                </a:lnTo>
                <a:lnTo>
                  <a:pt x="4157486" y="2047671"/>
                </a:lnTo>
                <a:lnTo>
                  <a:pt x="4159491" y="2059413"/>
                </a:lnTo>
                <a:lnTo>
                  <a:pt x="4164360" y="2073159"/>
                </a:lnTo>
                <a:lnTo>
                  <a:pt x="4168082" y="2084902"/>
                </a:lnTo>
                <a:lnTo>
                  <a:pt x="4170946" y="2091489"/>
                </a:lnTo>
                <a:lnTo>
                  <a:pt x="4172951" y="2093493"/>
                </a:lnTo>
                <a:lnTo>
                  <a:pt x="4177820" y="2095498"/>
                </a:lnTo>
                <a:lnTo>
                  <a:pt x="4181542" y="2095498"/>
                </a:lnTo>
                <a:lnTo>
                  <a:pt x="4186411" y="2097502"/>
                </a:lnTo>
                <a:lnTo>
                  <a:pt x="4190134" y="2097502"/>
                </a:lnTo>
                <a:lnTo>
                  <a:pt x="4192998" y="2098362"/>
                </a:lnTo>
                <a:lnTo>
                  <a:pt x="4192998" y="2104376"/>
                </a:lnTo>
                <a:lnTo>
                  <a:pt x="4197007" y="2116118"/>
                </a:lnTo>
                <a:lnTo>
                  <a:pt x="4199871" y="2129578"/>
                </a:lnTo>
                <a:lnTo>
                  <a:pt x="4204739" y="2146188"/>
                </a:lnTo>
                <a:lnTo>
                  <a:pt x="4208463" y="2157930"/>
                </a:lnTo>
                <a:lnTo>
                  <a:pt x="4211327" y="2166808"/>
                </a:lnTo>
                <a:lnTo>
                  <a:pt x="4219918" y="2166808"/>
                </a:lnTo>
                <a:lnTo>
                  <a:pt x="4224786" y="2168813"/>
                </a:lnTo>
                <a:lnTo>
                  <a:pt x="4230514" y="2170817"/>
                </a:lnTo>
                <a:lnTo>
                  <a:pt x="4233378" y="2173682"/>
                </a:lnTo>
                <a:lnTo>
                  <a:pt x="4236242" y="2178551"/>
                </a:lnTo>
                <a:lnTo>
                  <a:pt x="4245120" y="2191151"/>
                </a:lnTo>
                <a:lnTo>
                  <a:pt x="4248843" y="2207762"/>
                </a:lnTo>
                <a:lnTo>
                  <a:pt x="4267172" y="2207762"/>
                </a:lnTo>
                <a:lnTo>
                  <a:pt x="4273759" y="2225231"/>
                </a:lnTo>
                <a:lnTo>
                  <a:pt x="4283496" y="2236973"/>
                </a:lnTo>
                <a:lnTo>
                  <a:pt x="4292087" y="2248716"/>
                </a:lnTo>
                <a:lnTo>
                  <a:pt x="4300680" y="2264466"/>
                </a:lnTo>
                <a:lnTo>
                  <a:pt x="4303543" y="2289668"/>
                </a:lnTo>
                <a:lnTo>
                  <a:pt x="4302684" y="2310289"/>
                </a:lnTo>
                <a:lnTo>
                  <a:pt x="4296956" y="2330909"/>
                </a:lnTo>
                <a:lnTo>
                  <a:pt x="4289224" y="2349237"/>
                </a:lnTo>
                <a:lnTo>
                  <a:pt x="4280632" y="2369857"/>
                </a:lnTo>
                <a:lnTo>
                  <a:pt x="4270036" y="2392195"/>
                </a:lnTo>
                <a:lnTo>
                  <a:pt x="4267172" y="2405942"/>
                </a:lnTo>
                <a:lnTo>
                  <a:pt x="4262304" y="2419689"/>
                </a:lnTo>
                <a:lnTo>
                  <a:pt x="4258580" y="2434295"/>
                </a:lnTo>
                <a:lnTo>
                  <a:pt x="4253712" y="2446036"/>
                </a:lnTo>
                <a:lnTo>
                  <a:pt x="4245120" y="2454915"/>
                </a:lnTo>
                <a:lnTo>
                  <a:pt x="4235383" y="2459783"/>
                </a:lnTo>
                <a:lnTo>
                  <a:pt x="4223927" y="2465510"/>
                </a:lnTo>
                <a:lnTo>
                  <a:pt x="4211327" y="2470379"/>
                </a:lnTo>
                <a:lnTo>
                  <a:pt x="4203595" y="2473243"/>
                </a:lnTo>
                <a:lnTo>
                  <a:pt x="4192998" y="2465510"/>
                </a:lnTo>
                <a:lnTo>
                  <a:pt x="4181542" y="2454915"/>
                </a:lnTo>
                <a:lnTo>
                  <a:pt x="4172951" y="2461501"/>
                </a:lnTo>
                <a:lnTo>
                  <a:pt x="4163214" y="2465510"/>
                </a:lnTo>
                <a:lnTo>
                  <a:pt x="4150899" y="2463506"/>
                </a:lnTo>
                <a:lnTo>
                  <a:pt x="4138298" y="2461501"/>
                </a:lnTo>
                <a:lnTo>
                  <a:pt x="4122833" y="2459783"/>
                </a:lnTo>
                <a:lnTo>
                  <a:pt x="4116246" y="2425417"/>
                </a:lnTo>
                <a:lnTo>
                  <a:pt x="4111377" y="2424557"/>
                </a:lnTo>
                <a:lnTo>
                  <a:pt x="4105650" y="2422552"/>
                </a:lnTo>
                <a:lnTo>
                  <a:pt x="4100782" y="2420548"/>
                </a:lnTo>
                <a:lnTo>
                  <a:pt x="4097917" y="2417684"/>
                </a:lnTo>
                <a:lnTo>
                  <a:pt x="4094194" y="2415680"/>
                </a:lnTo>
                <a:lnTo>
                  <a:pt x="4092189" y="2413674"/>
                </a:lnTo>
                <a:lnTo>
                  <a:pt x="4092189" y="2412815"/>
                </a:lnTo>
                <a:lnTo>
                  <a:pt x="4094194" y="2410811"/>
                </a:lnTo>
                <a:lnTo>
                  <a:pt x="4094194" y="2408806"/>
                </a:lnTo>
                <a:lnTo>
                  <a:pt x="4094194" y="2406801"/>
                </a:lnTo>
                <a:lnTo>
                  <a:pt x="4092189" y="2405942"/>
                </a:lnTo>
                <a:lnTo>
                  <a:pt x="4091330" y="2403937"/>
                </a:lnTo>
                <a:lnTo>
                  <a:pt x="4085603" y="2401932"/>
                </a:lnTo>
                <a:lnTo>
                  <a:pt x="4084457" y="2403937"/>
                </a:lnTo>
                <a:lnTo>
                  <a:pt x="4084457" y="2405942"/>
                </a:lnTo>
                <a:lnTo>
                  <a:pt x="4082738" y="2406801"/>
                </a:lnTo>
                <a:lnTo>
                  <a:pt x="4080734" y="2406801"/>
                </a:lnTo>
                <a:lnTo>
                  <a:pt x="4078729" y="2406801"/>
                </a:lnTo>
                <a:lnTo>
                  <a:pt x="4078729" y="2401932"/>
                </a:lnTo>
                <a:lnTo>
                  <a:pt x="4073861" y="2401932"/>
                </a:lnTo>
                <a:lnTo>
                  <a:pt x="4073861" y="2399069"/>
                </a:lnTo>
                <a:lnTo>
                  <a:pt x="4080734" y="2395346"/>
                </a:lnTo>
                <a:lnTo>
                  <a:pt x="4085603" y="2390477"/>
                </a:lnTo>
                <a:lnTo>
                  <a:pt x="4089326" y="2385322"/>
                </a:lnTo>
                <a:lnTo>
                  <a:pt x="4085603" y="2385322"/>
                </a:lnTo>
                <a:lnTo>
                  <a:pt x="4085603" y="2379595"/>
                </a:lnTo>
                <a:lnTo>
                  <a:pt x="4077870" y="2388472"/>
                </a:lnTo>
                <a:lnTo>
                  <a:pt x="4069279" y="2393341"/>
                </a:lnTo>
                <a:lnTo>
                  <a:pt x="4055818" y="2399069"/>
                </a:lnTo>
                <a:lnTo>
                  <a:pt x="4050950" y="2388472"/>
                </a:lnTo>
                <a:lnTo>
                  <a:pt x="4044076" y="2378735"/>
                </a:lnTo>
                <a:lnTo>
                  <a:pt x="4035485" y="2369857"/>
                </a:lnTo>
                <a:lnTo>
                  <a:pt x="4024029" y="2362984"/>
                </a:lnTo>
                <a:lnTo>
                  <a:pt x="4008564" y="2360980"/>
                </a:lnTo>
                <a:lnTo>
                  <a:pt x="3999113" y="2358115"/>
                </a:lnTo>
                <a:lnTo>
                  <a:pt x="3985653" y="2356111"/>
                </a:lnTo>
                <a:lnTo>
                  <a:pt x="3966466" y="2358115"/>
                </a:lnTo>
                <a:lnTo>
                  <a:pt x="3948137" y="2358974"/>
                </a:lnTo>
                <a:lnTo>
                  <a:pt x="3929808" y="2362984"/>
                </a:lnTo>
                <a:lnTo>
                  <a:pt x="3913484" y="2365848"/>
                </a:lnTo>
                <a:lnTo>
                  <a:pt x="3900882" y="2369857"/>
                </a:lnTo>
                <a:lnTo>
                  <a:pt x="3894296" y="2392195"/>
                </a:lnTo>
                <a:lnTo>
                  <a:pt x="3877972" y="2392195"/>
                </a:lnTo>
                <a:lnTo>
                  <a:pt x="3862507" y="2390477"/>
                </a:lnTo>
                <a:lnTo>
                  <a:pt x="3846183" y="2392195"/>
                </a:lnTo>
                <a:lnTo>
                  <a:pt x="3834728" y="2395346"/>
                </a:lnTo>
                <a:lnTo>
                  <a:pt x="3822127" y="2400214"/>
                </a:lnTo>
                <a:lnTo>
                  <a:pt x="3812675" y="2405942"/>
                </a:lnTo>
                <a:lnTo>
                  <a:pt x="3800934" y="2406801"/>
                </a:lnTo>
                <a:lnTo>
                  <a:pt x="3787474" y="2406801"/>
                </a:lnTo>
                <a:lnTo>
                  <a:pt x="3783750" y="2400214"/>
                </a:lnTo>
                <a:lnTo>
                  <a:pt x="3780887" y="2395346"/>
                </a:lnTo>
                <a:lnTo>
                  <a:pt x="3775159" y="2390477"/>
                </a:lnTo>
                <a:lnTo>
                  <a:pt x="3772295" y="2385322"/>
                </a:lnTo>
                <a:lnTo>
                  <a:pt x="3780887" y="2372721"/>
                </a:lnTo>
                <a:lnTo>
                  <a:pt x="3781746" y="2358115"/>
                </a:lnTo>
                <a:lnTo>
                  <a:pt x="3780887" y="2340646"/>
                </a:lnTo>
                <a:lnTo>
                  <a:pt x="3774013" y="2324035"/>
                </a:lnTo>
                <a:lnTo>
                  <a:pt x="3767427" y="2305420"/>
                </a:lnTo>
                <a:lnTo>
                  <a:pt x="3758835" y="2287951"/>
                </a:lnTo>
                <a:lnTo>
                  <a:pt x="3753966" y="2272199"/>
                </a:lnTo>
                <a:lnTo>
                  <a:pt x="3750243" y="2260457"/>
                </a:lnTo>
                <a:lnTo>
                  <a:pt x="3753966" y="2260457"/>
                </a:lnTo>
                <a:lnTo>
                  <a:pt x="3756830" y="2262462"/>
                </a:lnTo>
                <a:lnTo>
                  <a:pt x="3758835" y="2262462"/>
                </a:lnTo>
                <a:lnTo>
                  <a:pt x="3760553" y="2264466"/>
                </a:lnTo>
                <a:lnTo>
                  <a:pt x="3762558" y="2262462"/>
                </a:lnTo>
                <a:lnTo>
                  <a:pt x="3763703" y="2260457"/>
                </a:lnTo>
                <a:lnTo>
                  <a:pt x="3765422" y="2257593"/>
                </a:lnTo>
                <a:lnTo>
                  <a:pt x="3756830" y="2248716"/>
                </a:lnTo>
                <a:lnTo>
                  <a:pt x="3753966" y="2238119"/>
                </a:lnTo>
                <a:lnTo>
                  <a:pt x="3750243" y="2226377"/>
                </a:lnTo>
                <a:lnTo>
                  <a:pt x="3758835" y="2216640"/>
                </a:lnTo>
                <a:lnTo>
                  <a:pt x="3765422" y="2205757"/>
                </a:lnTo>
                <a:lnTo>
                  <a:pt x="3772295" y="2196020"/>
                </a:lnTo>
                <a:lnTo>
                  <a:pt x="3781746" y="2187428"/>
                </a:lnTo>
                <a:lnTo>
                  <a:pt x="3794347" y="2182273"/>
                </a:lnTo>
                <a:lnTo>
                  <a:pt x="3802080" y="2182273"/>
                </a:lnTo>
                <a:lnTo>
                  <a:pt x="3815540" y="2180555"/>
                </a:lnTo>
                <a:lnTo>
                  <a:pt x="3832723" y="2177405"/>
                </a:lnTo>
                <a:lnTo>
                  <a:pt x="3848187" y="2173682"/>
                </a:lnTo>
                <a:lnTo>
                  <a:pt x="3861647" y="2170817"/>
                </a:lnTo>
                <a:lnTo>
                  <a:pt x="3866516" y="2157930"/>
                </a:lnTo>
                <a:lnTo>
                  <a:pt x="3873962" y="2144470"/>
                </a:lnTo>
                <a:lnTo>
                  <a:pt x="3884559" y="2134447"/>
                </a:lnTo>
                <a:lnTo>
                  <a:pt x="3898019" y="2129578"/>
                </a:lnTo>
                <a:lnTo>
                  <a:pt x="3898019" y="2117836"/>
                </a:lnTo>
                <a:lnTo>
                  <a:pt x="3904893" y="2114113"/>
                </a:lnTo>
                <a:lnTo>
                  <a:pt x="3913484" y="2105235"/>
                </a:lnTo>
                <a:lnTo>
                  <a:pt x="3923221" y="2097502"/>
                </a:lnTo>
                <a:lnTo>
                  <a:pt x="3933531" y="2090630"/>
                </a:lnTo>
                <a:lnTo>
                  <a:pt x="3943269" y="2084902"/>
                </a:lnTo>
                <a:lnTo>
                  <a:pt x="3949855" y="2088624"/>
                </a:lnTo>
                <a:lnTo>
                  <a:pt x="3951860" y="2090630"/>
                </a:lnTo>
                <a:lnTo>
                  <a:pt x="3951860" y="2093493"/>
                </a:lnTo>
                <a:lnTo>
                  <a:pt x="3951860" y="2097502"/>
                </a:lnTo>
                <a:lnTo>
                  <a:pt x="3953865" y="2102371"/>
                </a:lnTo>
                <a:lnTo>
                  <a:pt x="3958734" y="2104376"/>
                </a:lnTo>
                <a:lnTo>
                  <a:pt x="3963316" y="2104376"/>
                </a:lnTo>
                <a:lnTo>
                  <a:pt x="3966466" y="2105235"/>
                </a:lnTo>
                <a:lnTo>
                  <a:pt x="3972193" y="2107239"/>
                </a:lnTo>
                <a:lnTo>
                  <a:pt x="3975057" y="2091489"/>
                </a:lnTo>
                <a:lnTo>
                  <a:pt x="3979925" y="2083756"/>
                </a:lnTo>
                <a:lnTo>
                  <a:pt x="3986513" y="2078028"/>
                </a:lnTo>
                <a:lnTo>
                  <a:pt x="3995104" y="2073159"/>
                </a:lnTo>
                <a:lnTo>
                  <a:pt x="4003696" y="2070009"/>
                </a:lnTo>
                <a:lnTo>
                  <a:pt x="4012574" y="2061418"/>
                </a:lnTo>
                <a:lnTo>
                  <a:pt x="4008564" y="2059413"/>
                </a:lnTo>
                <a:lnTo>
                  <a:pt x="4008564" y="2057408"/>
                </a:lnTo>
                <a:lnTo>
                  <a:pt x="4006560" y="2056549"/>
                </a:lnTo>
                <a:lnTo>
                  <a:pt x="4005700" y="2054545"/>
                </a:lnTo>
                <a:lnTo>
                  <a:pt x="4019161" y="2054545"/>
                </a:lnTo>
                <a:lnTo>
                  <a:pt x="4032621" y="2061418"/>
                </a:lnTo>
                <a:lnTo>
                  <a:pt x="4046941" y="2063422"/>
                </a:lnTo>
                <a:lnTo>
                  <a:pt x="4062405" y="2063422"/>
                </a:lnTo>
                <a:lnTo>
                  <a:pt x="4078729" y="2061418"/>
                </a:lnTo>
                <a:lnTo>
                  <a:pt x="4078729" y="2070009"/>
                </a:lnTo>
                <a:lnTo>
                  <a:pt x="4067273" y="2084902"/>
                </a:lnTo>
                <a:lnTo>
                  <a:pt x="4060401" y="2107239"/>
                </a:lnTo>
                <a:lnTo>
                  <a:pt x="4072142" y="2114113"/>
                </a:lnTo>
                <a:lnTo>
                  <a:pt x="4087321" y="2122991"/>
                </a:lnTo>
                <a:lnTo>
                  <a:pt x="4102786" y="2131582"/>
                </a:lnTo>
                <a:lnTo>
                  <a:pt x="4118251" y="2136451"/>
                </a:lnTo>
                <a:lnTo>
                  <a:pt x="4129707" y="2136451"/>
                </a:lnTo>
                <a:lnTo>
                  <a:pt x="4138298" y="2122991"/>
                </a:lnTo>
                <a:lnTo>
                  <a:pt x="4143166" y="2100367"/>
                </a:lnTo>
                <a:lnTo>
                  <a:pt x="4144026" y="2078028"/>
                </a:lnTo>
                <a:lnTo>
                  <a:pt x="4148035" y="2056549"/>
                </a:lnTo>
                <a:close/>
                <a:moveTo>
                  <a:pt x="4377717" y="2027050"/>
                </a:moveTo>
                <a:lnTo>
                  <a:pt x="4381440" y="2031059"/>
                </a:lnTo>
                <a:lnTo>
                  <a:pt x="4384305" y="2033924"/>
                </a:lnTo>
                <a:lnTo>
                  <a:pt x="4388314" y="2035928"/>
                </a:lnTo>
                <a:lnTo>
                  <a:pt x="4388314" y="2042802"/>
                </a:lnTo>
                <a:lnTo>
                  <a:pt x="4381440" y="2042802"/>
                </a:lnTo>
                <a:lnTo>
                  <a:pt x="4379435" y="2042802"/>
                </a:lnTo>
                <a:lnTo>
                  <a:pt x="4377717" y="2040796"/>
                </a:lnTo>
                <a:lnTo>
                  <a:pt x="4375712" y="2040796"/>
                </a:lnTo>
                <a:lnTo>
                  <a:pt x="4374853" y="2040796"/>
                </a:lnTo>
                <a:lnTo>
                  <a:pt x="4369125" y="2038792"/>
                </a:lnTo>
                <a:lnTo>
                  <a:pt x="4370844" y="2035928"/>
                </a:lnTo>
                <a:lnTo>
                  <a:pt x="4370844" y="2032205"/>
                </a:lnTo>
                <a:lnTo>
                  <a:pt x="4370844" y="2031059"/>
                </a:lnTo>
                <a:lnTo>
                  <a:pt x="4372849" y="2031059"/>
                </a:lnTo>
                <a:lnTo>
                  <a:pt x="4374853" y="2031059"/>
                </a:lnTo>
                <a:close/>
                <a:moveTo>
                  <a:pt x="3827854" y="2027050"/>
                </a:moveTo>
                <a:lnTo>
                  <a:pt x="3834728" y="2029055"/>
                </a:lnTo>
                <a:lnTo>
                  <a:pt x="3839596" y="2029055"/>
                </a:lnTo>
                <a:lnTo>
                  <a:pt x="3844179" y="2029055"/>
                </a:lnTo>
                <a:lnTo>
                  <a:pt x="3848189" y="2031059"/>
                </a:lnTo>
                <a:lnTo>
                  <a:pt x="3853057" y="2032205"/>
                </a:lnTo>
                <a:lnTo>
                  <a:pt x="3853057" y="2038792"/>
                </a:lnTo>
                <a:lnTo>
                  <a:pt x="3849048" y="2038792"/>
                </a:lnTo>
                <a:lnTo>
                  <a:pt x="3849048" y="2042802"/>
                </a:lnTo>
                <a:lnTo>
                  <a:pt x="3844179" y="2040796"/>
                </a:lnTo>
                <a:lnTo>
                  <a:pt x="3839596" y="2038792"/>
                </a:lnTo>
                <a:lnTo>
                  <a:pt x="3834728" y="2035928"/>
                </a:lnTo>
                <a:lnTo>
                  <a:pt x="3830718" y="2032205"/>
                </a:lnTo>
                <a:close/>
                <a:moveTo>
                  <a:pt x="4381441" y="2017313"/>
                </a:moveTo>
                <a:lnTo>
                  <a:pt x="4392897" y="2017313"/>
                </a:lnTo>
                <a:lnTo>
                  <a:pt x="4399771" y="2038792"/>
                </a:lnTo>
                <a:lnTo>
                  <a:pt x="4392897" y="2038792"/>
                </a:lnTo>
                <a:lnTo>
                  <a:pt x="4392897" y="2035929"/>
                </a:lnTo>
                <a:lnTo>
                  <a:pt x="4388315" y="2032205"/>
                </a:lnTo>
                <a:lnTo>
                  <a:pt x="4386309" y="2029055"/>
                </a:lnTo>
                <a:lnTo>
                  <a:pt x="4384305" y="2025332"/>
                </a:lnTo>
                <a:lnTo>
                  <a:pt x="4382300" y="2022181"/>
                </a:lnTo>
                <a:close/>
                <a:moveTo>
                  <a:pt x="3920071" y="2013590"/>
                </a:moveTo>
                <a:lnTo>
                  <a:pt x="3938400" y="2013590"/>
                </a:lnTo>
                <a:lnTo>
                  <a:pt x="3938400" y="2017314"/>
                </a:lnTo>
                <a:lnTo>
                  <a:pt x="3934677" y="2017314"/>
                </a:lnTo>
                <a:lnTo>
                  <a:pt x="3923221" y="2025332"/>
                </a:lnTo>
                <a:lnTo>
                  <a:pt x="3909761" y="2033925"/>
                </a:lnTo>
                <a:lnTo>
                  <a:pt x="3898019" y="2042803"/>
                </a:lnTo>
                <a:lnTo>
                  <a:pt x="3894296" y="2042803"/>
                </a:lnTo>
                <a:lnTo>
                  <a:pt x="3893437" y="2040797"/>
                </a:lnTo>
                <a:lnTo>
                  <a:pt x="3891432" y="2040797"/>
                </a:lnTo>
                <a:lnTo>
                  <a:pt x="3889427" y="2038793"/>
                </a:lnTo>
                <a:lnTo>
                  <a:pt x="3886563" y="2038793"/>
                </a:lnTo>
                <a:lnTo>
                  <a:pt x="3886563" y="2035929"/>
                </a:lnTo>
                <a:lnTo>
                  <a:pt x="3902888" y="2025332"/>
                </a:lnTo>
                <a:close/>
                <a:moveTo>
                  <a:pt x="3875967" y="2008722"/>
                </a:moveTo>
                <a:lnTo>
                  <a:pt x="3879977" y="2011586"/>
                </a:lnTo>
                <a:lnTo>
                  <a:pt x="3880836" y="2011586"/>
                </a:lnTo>
                <a:lnTo>
                  <a:pt x="3880836" y="2013590"/>
                </a:lnTo>
                <a:lnTo>
                  <a:pt x="3880836" y="2017313"/>
                </a:lnTo>
                <a:lnTo>
                  <a:pt x="3882841" y="2020464"/>
                </a:lnTo>
                <a:lnTo>
                  <a:pt x="3875967" y="2020464"/>
                </a:lnTo>
                <a:lnTo>
                  <a:pt x="3864512" y="2024187"/>
                </a:lnTo>
                <a:lnTo>
                  <a:pt x="3851051" y="2024187"/>
                </a:lnTo>
                <a:lnTo>
                  <a:pt x="3839595" y="2020464"/>
                </a:lnTo>
                <a:lnTo>
                  <a:pt x="3839595" y="2018459"/>
                </a:lnTo>
                <a:lnTo>
                  <a:pt x="3841314" y="2018459"/>
                </a:lnTo>
                <a:lnTo>
                  <a:pt x="3842459" y="2017313"/>
                </a:lnTo>
                <a:lnTo>
                  <a:pt x="3851051" y="2013590"/>
                </a:lnTo>
                <a:lnTo>
                  <a:pt x="3859643" y="2013590"/>
                </a:lnTo>
                <a:lnTo>
                  <a:pt x="3867375" y="2013590"/>
                </a:lnTo>
                <a:close/>
                <a:moveTo>
                  <a:pt x="3812675" y="2008722"/>
                </a:moveTo>
                <a:lnTo>
                  <a:pt x="3819262" y="2010727"/>
                </a:lnTo>
                <a:lnTo>
                  <a:pt x="3822126" y="2011586"/>
                </a:lnTo>
                <a:lnTo>
                  <a:pt x="3826136" y="2013590"/>
                </a:lnTo>
                <a:lnTo>
                  <a:pt x="3828999" y="2017313"/>
                </a:lnTo>
                <a:lnTo>
                  <a:pt x="3830718" y="2020464"/>
                </a:lnTo>
                <a:lnTo>
                  <a:pt x="3827854" y="2020464"/>
                </a:lnTo>
                <a:lnTo>
                  <a:pt x="3819262" y="2024187"/>
                </a:lnTo>
                <a:lnTo>
                  <a:pt x="3808666" y="2024187"/>
                </a:lnTo>
                <a:lnTo>
                  <a:pt x="3797210" y="2024187"/>
                </a:lnTo>
                <a:lnTo>
                  <a:pt x="3797210" y="2017313"/>
                </a:lnTo>
                <a:lnTo>
                  <a:pt x="3802078" y="2015596"/>
                </a:lnTo>
                <a:lnTo>
                  <a:pt x="3807806" y="2013590"/>
                </a:lnTo>
                <a:lnTo>
                  <a:pt x="3808666" y="2011586"/>
                </a:lnTo>
                <a:close/>
                <a:moveTo>
                  <a:pt x="4350797" y="2001848"/>
                </a:moveTo>
                <a:lnTo>
                  <a:pt x="4357384" y="2004712"/>
                </a:lnTo>
                <a:lnTo>
                  <a:pt x="4361394" y="2006717"/>
                </a:lnTo>
                <a:lnTo>
                  <a:pt x="4365977" y="2010726"/>
                </a:lnTo>
                <a:lnTo>
                  <a:pt x="4369127" y="2013590"/>
                </a:lnTo>
                <a:lnTo>
                  <a:pt x="4370845" y="2018459"/>
                </a:lnTo>
                <a:lnTo>
                  <a:pt x="4374855" y="2024187"/>
                </a:lnTo>
                <a:lnTo>
                  <a:pt x="4369127" y="2024187"/>
                </a:lnTo>
                <a:lnTo>
                  <a:pt x="4365977" y="2020464"/>
                </a:lnTo>
                <a:lnTo>
                  <a:pt x="4361394" y="2017313"/>
                </a:lnTo>
                <a:lnTo>
                  <a:pt x="4357384" y="2013590"/>
                </a:lnTo>
                <a:lnTo>
                  <a:pt x="4354521" y="2008722"/>
                </a:lnTo>
                <a:close/>
                <a:moveTo>
                  <a:pt x="4325881" y="1994975"/>
                </a:moveTo>
                <a:lnTo>
                  <a:pt x="4328745" y="1994975"/>
                </a:lnTo>
                <a:lnTo>
                  <a:pt x="4330463" y="1996980"/>
                </a:lnTo>
                <a:lnTo>
                  <a:pt x="4332468" y="1996980"/>
                </a:lnTo>
                <a:lnTo>
                  <a:pt x="4334472" y="1997839"/>
                </a:lnTo>
                <a:lnTo>
                  <a:pt x="4334472" y="1999844"/>
                </a:lnTo>
                <a:lnTo>
                  <a:pt x="4337337" y="2001849"/>
                </a:lnTo>
                <a:lnTo>
                  <a:pt x="4341060" y="2001849"/>
                </a:lnTo>
                <a:lnTo>
                  <a:pt x="4341060" y="2004712"/>
                </a:lnTo>
                <a:lnTo>
                  <a:pt x="4335332" y="2003853"/>
                </a:lnTo>
                <a:lnTo>
                  <a:pt x="4332468" y="2001849"/>
                </a:lnTo>
                <a:lnTo>
                  <a:pt x="4330463" y="1999844"/>
                </a:lnTo>
                <a:lnTo>
                  <a:pt x="4328745" y="1997839"/>
                </a:lnTo>
                <a:close/>
                <a:moveTo>
                  <a:pt x="4033480" y="1976359"/>
                </a:moveTo>
                <a:lnTo>
                  <a:pt x="4046083" y="1979223"/>
                </a:lnTo>
                <a:lnTo>
                  <a:pt x="4046083" y="1986097"/>
                </a:lnTo>
                <a:lnTo>
                  <a:pt x="4037490" y="1990966"/>
                </a:lnTo>
                <a:lnTo>
                  <a:pt x="4035485" y="1992970"/>
                </a:lnTo>
                <a:lnTo>
                  <a:pt x="4033480" y="1994975"/>
                </a:lnTo>
                <a:close/>
                <a:moveTo>
                  <a:pt x="4281779" y="1956886"/>
                </a:moveTo>
                <a:lnTo>
                  <a:pt x="4282638" y="1957744"/>
                </a:lnTo>
                <a:lnTo>
                  <a:pt x="4282638" y="1956886"/>
                </a:lnTo>
                <a:close/>
                <a:moveTo>
                  <a:pt x="4303543" y="1956885"/>
                </a:moveTo>
                <a:lnTo>
                  <a:pt x="4314140" y="1963759"/>
                </a:lnTo>
                <a:lnTo>
                  <a:pt x="4321013" y="1974355"/>
                </a:lnTo>
                <a:lnTo>
                  <a:pt x="4325882" y="1986098"/>
                </a:lnTo>
                <a:lnTo>
                  <a:pt x="4322731" y="1986098"/>
                </a:lnTo>
                <a:lnTo>
                  <a:pt x="4322731" y="1990966"/>
                </a:lnTo>
                <a:lnTo>
                  <a:pt x="4310417" y="1986098"/>
                </a:lnTo>
                <a:lnTo>
                  <a:pt x="4307552" y="1977505"/>
                </a:lnTo>
                <a:lnTo>
                  <a:pt x="4305548" y="1969487"/>
                </a:lnTo>
                <a:close/>
                <a:moveTo>
                  <a:pt x="3923221" y="1942279"/>
                </a:moveTo>
                <a:lnTo>
                  <a:pt x="3938400" y="1942279"/>
                </a:lnTo>
                <a:lnTo>
                  <a:pt x="3940405" y="1944284"/>
                </a:lnTo>
                <a:lnTo>
                  <a:pt x="3941264" y="1945143"/>
                </a:lnTo>
                <a:lnTo>
                  <a:pt x="3941264" y="1952016"/>
                </a:lnTo>
                <a:lnTo>
                  <a:pt x="3923221" y="1952016"/>
                </a:lnTo>
                <a:close/>
                <a:moveTo>
                  <a:pt x="3949855" y="1938270"/>
                </a:moveTo>
                <a:lnTo>
                  <a:pt x="3986513" y="1942280"/>
                </a:lnTo>
                <a:lnTo>
                  <a:pt x="3986513" y="1945144"/>
                </a:lnTo>
                <a:lnTo>
                  <a:pt x="3988518" y="1949153"/>
                </a:lnTo>
                <a:lnTo>
                  <a:pt x="3988518" y="1952017"/>
                </a:lnTo>
                <a:lnTo>
                  <a:pt x="3990236" y="1956886"/>
                </a:lnTo>
                <a:lnTo>
                  <a:pt x="3986513" y="1956886"/>
                </a:lnTo>
                <a:lnTo>
                  <a:pt x="3976776" y="1951158"/>
                </a:lnTo>
                <a:lnTo>
                  <a:pt x="3965320" y="1949153"/>
                </a:lnTo>
                <a:lnTo>
                  <a:pt x="3949855" y="1949153"/>
                </a:lnTo>
                <a:close/>
                <a:moveTo>
                  <a:pt x="4255717" y="1930538"/>
                </a:moveTo>
                <a:lnTo>
                  <a:pt x="4273760" y="1930538"/>
                </a:lnTo>
                <a:lnTo>
                  <a:pt x="4282638" y="1940275"/>
                </a:lnTo>
                <a:lnTo>
                  <a:pt x="4289224" y="1951158"/>
                </a:lnTo>
                <a:lnTo>
                  <a:pt x="4292088" y="1963760"/>
                </a:lnTo>
                <a:lnTo>
                  <a:pt x="4289224" y="1963760"/>
                </a:lnTo>
                <a:lnTo>
                  <a:pt x="4282638" y="1957745"/>
                </a:lnTo>
                <a:lnTo>
                  <a:pt x="4282638" y="1976360"/>
                </a:lnTo>
                <a:lnTo>
                  <a:pt x="4248843" y="1986098"/>
                </a:lnTo>
                <a:lnTo>
                  <a:pt x="4243115" y="1984092"/>
                </a:lnTo>
                <a:lnTo>
                  <a:pt x="4238247" y="1983234"/>
                </a:lnTo>
                <a:lnTo>
                  <a:pt x="4231659" y="1981229"/>
                </a:lnTo>
                <a:lnTo>
                  <a:pt x="4226791" y="1979224"/>
                </a:lnTo>
                <a:lnTo>
                  <a:pt x="4226791" y="1972637"/>
                </a:lnTo>
                <a:lnTo>
                  <a:pt x="4246839" y="1970632"/>
                </a:lnTo>
                <a:lnTo>
                  <a:pt x="4262304" y="1965764"/>
                </a:lnTo>
                <a:lnTo>
                  <a:pt x="4273760" y="1956885"/>
                </a:lnTo>
                <a:lnTo>
                  <a:pt x="4281776" y="1956885"/>
                </a:lnTo>
                <a:lnTo>
                  <a:pt x="4280633" y="1956027"/>
                </a:lnTo>
                <a:lnTo>
                  <a:pt x="4272041" y="1947149"/>
                </a:lnTo>
                <a:lnTo>
                  <a:pt x="4262304" y="1940275"/>
                </a:lnTo>
                <a:close/>
                <a:moveTo>
                  <a:pt x="3999972" y="1909918"/>
                </a:moveTo>
                <a:lnTo>
                  <a:pt x="4010569" y="1909918"/>
                </a:lnTo>
                <a:lnTo>
                  <a:pt x="4020019" y="1909918"/>
                </a:lnTo>
                <a:lnTo>
                  <a:pt x="4033480" y="1911064"/>
                </a:lnTo>
                <a:lnTo>
                  <a:pt x="4037489" y="1923664"/>
                </a:lnTo>
                <a:lnTo>
                  <a:pt x="4042358" y="1933401"/>
                </a:lnTo>
                <a:lnTo>
                  <a:pt x="4048945" y="1942280"/>
                </a:lnTo>
                <a:lnTo>
                  <a:pt x="4048945" y="1945144"/>
                </a:lnTo>
                <a:lnTo>
                  <a:pt x="4051809" y="1945144"/>
                </a:lnTo>
                <a:lnTo>
                  <a:pt x="4051809" y="1942280"/>
                </a:lnTo>
                <a:lnTo>
                  <a:pt x="4060400" y="1933401"/>
                </a:lnTo>
                <a:lnTo>
                  <a:pt x="4069278" y="1928533"/>
                </a:lnTo>
                <a:lnTo>
                  <a:pt x="4080734" y="1924810"/>
                </a:lnTo>
                <a:lnTo>
                  <a:pt x="4097917" y="1923664"/>
                </a:lnTo>
                <a:lnTo>
                  <a:pt x="4111377" y="1931397"/>
                </a:lnTo>
                <a:lnTo>
                  <a:pt x="4127701" y="1938270"/>
                </a:lnTo>
                <a:lnTo>
                  <a:pt x="4148034" y="1945144"/>
                </a:lnTo>
                <a:lnTo>
                  <a:pt x="4164359" y="1956027"/>
                </a:lnTo>
                <a:lnTo>
                  <a:pt x="4177819" y="1965764"/>
                </a:lnTo>
                <a:lnTo>
                  <a:pt x="4184406" y="1979224"/>
                </a:lnTo>
                <a:lnTo>
                  <a:pt x="4197007" y="1981228"/>
                </a:lnTo>
                <a:lnTo>
                  <a:pt x="4204740" y="1984092"/>
                </a:lnTo>
                <a:lnTo>
                  <a:pt x="4215336" y="1986097"/>
                </a:lnTo>
                <a:lnTo>
                  <a:pt x="4215336" y="1994975"/>
                </a:lnTo>
                <a:lnTo>
                  <a:pt x="4213331" y="1994975"/>
                </a:lnTo>
                <a:lnTo>
                  <a:pt x="4210467" y="1996979"/>
                </a:lnTo>
                <a:lnTo>
                  <a:pt x="4206458" y="1996979"/>
                </a:lnTo>
                <a:lnTo>
                  <a:pt x="4204740" y="1997839"/>
                </a:lnTo>
                <a:lnTo>
                  <a:pt x="4203594" y="1999844"/>
                </a:lnTo>
                <a:lnTo>
                  <a:pt x="4204740" y="1999844"/>
                </a:lnTo>
                <a:lnTo>
                  <a:pt x="4208462" y="2001848"/>
                </a:lnTo>
                <a:lnTo>
                  <a:pt x="4219918" y="2018459"/>
                </a:lnTo>
                <a:lnTo>
                  <a:pt x="4236242" y="2032205"/>
                </a:lnTo>
                <a:lnTo>
                  <a:pt x="4255716" y="2042802"/>
                </a:lnTo>
                <a:lnTo>
                  <a:pt x="4255716" y="2050534"/>
                </a:lnTo>
                <a:lnTo>
                  <a:pt x="4233378" y="2050534"/>
                </a:lnTo>
                <a:lnTo>
                  <a:pt x="4230514" y="2047670"/>
                </a:lnTo>
                <a:lnTo>
                  <a:pt x="4226791" y="2045665"/>
                </a:lnTo>
                <a:lnTo>
                  <a:pt x="4223928" y="2045665"/>
                </a:lnTo>
                <a:lnTo>
                  <a:pt x="4219918" y="2045665"/>
                </a:lnTo>
                <a:lnTo>
                  <a:pt x="4217054" y="2044806"/>
                </a:lnTo>
                <a:lnTo>
                  <a:pt x="4211326" y="2042802"/>
                </a:lnTo>
                <a:lnTo>
                  <a:pt x="4206458" y="2038793"/>
                </a:lnTo>
                <a:lnTo>
                  <a:pt x="4203594" y="2035928"/>
                </a:lnTo>
                <a:lnTo>
                  <a:pt x="4199871" y="2029055"/>
                </a:lnTo>
                <a:lnTo>
                  <a:pt x="4197007" y="2024187"/>
                </a:lnTo>
                <a:lnTo>
                  <a:pt x="4192997" y="2020463"/>
                </a:lnTo>
                <a:lnTo>
                  <a:pt x="4179538" y="2013590"/>
                </a:lnTo>
                <a:lnTo>
                  <a:pt x="4170087" y="2013590"/>
                </a:lnTo>
                <a:lnTo>
                  <a:pt x="4157485" y="2017313"/>
                </a:lnTo>
                <a:lnTo>
                  <a:pt x="4146030" y="2024187"/>
                </a:lnTo>
                <a:lnTo>
                  <a:pt x="4134574" y="2027050"/>
                </a:lnTo>
                <a:lnTo>
                  <a:pt x="4122832" y="2020463"/>
                </a:lnTo>
                <a:lnTo>
                  <a:pt x="4111377" y="2017313"/>
                </a:lnTo>
                <a:lnTo>
                  <a:pt x="4099062" y="2015594"/>
                </a:lnTo>
                <a:lnTo>
                  <a:pt x="4082739" y="2017313"/>
                </a:lnTo>
                <a:lnTo>
                  <a:pt x="4084456" y="2010726"/>
                </a:lnTo>
                <a:lnTo>
                  <a:pt x="4085602" y="2004712"/>
                </a:lnTo>
                <a:lnTo>
                  <a:pt x="4087321" y="2001848"/>
                </a:lnTo>
                <a:lnTo>
                  <a:pt x="4089325" y="1997839"/>
                </a:lnTo>
                <a:lnTo>
                  <a:pt x="4091330" y="1994975"/>
                </a:lnTo>
                <a:lnTo>
                  <a:pt x="4089325" y="1990965"/>
                </a:lnTo>
                <a:lnTo>
                  <a:pt x="4080734" y="1976360"/>
                </a:lnTo>
                <a:lnTo>
                  <a:pt x="4069278" y="1967768"/>
                </a:lnTo>
                <a:lnTo>
                  <a:pt x="4055818" y="1963759"/>
                </a:lnTo>
                <a:lnTo>
                  <a:pt x="4040353" y="1958890"/>
                </a:lnTo>
                <a:lnTo>
                  <a:pt x="4026034" y="1956027"/>
                </a:lnTo>
                <a:lnTo>
                  <a:pt x="4013433" y="1949153"/>
                </a:lnTo>
                <a:lnTo>
                  <a:pt x="4005700" y="1938270"/>
                </a:lnTo>
                <a:lnTo>
                  <a:pt x="4008564" y="1937412"/>
                </a:lnTo>
                <a:lnTo>
                  <a:pt x="4010569" y="1937412"/>
                </a:lnTo>
                <a:lnTo>
                  <a:pt x="4012573" y="1935407"/>
                </a:lnTo>
                <a:lnTo>
                  <a:pt x="4013433" y="1933401"/>
                </a:lnTo>
                <a:lnTo>
                  <a:pt x="4015437" y="1930538"/>
                </a:lnTo>
                <a:lnTo>
                  <a:pt x="4005700" y="1928533"/>
                </a:lnTo>
                <a:lnTo>
                  <a:pt x="3995104" y="1923664"/>
                </a:lnTo>
                <a:lnTo>
                  <a:pt x="3986512" y="1919942"/>
                </a:lnTo>
                <a:lnTo>
                  <a:pt x="3986512" y="1911064"/>
                </a:lnTo>
                <a:close/>
                <a:moveTo>
                  <a:pt x="3907757" y="1876984"/>
                </a:moveTo>
                <a:lnTo>
                  <a:pt x="3909761" y="1876984"/>
                </a:lnTo>
                <a:lnTo>
                  <a:pt x="3911480" y="1876984"/>
                </a:lnTo>
                <a:lnTo>
                  <a:pt x="3911480" y="1878703"/>
                </a:lnTo>
                <a:lnTo>
                  <a:pt x="3911480" y="1880707"/>
                </a:lnTo>
                <a:lnTo>
                  <a:pt x="3913485" y="1880707"/>
                </a:lnTo>
                <a:lnTo>
                  <a:pt x="3913485" y="1882712"/>
                </a:lnTo>
                <a:lnTo>
                  <a:pt x="3916348" y="1882712"/>
                </a:lnTo>
                <a:lnTo>
                  <a:pt x="3914344" y="1883571"/>
                </a:lnTo>
                <a:lnTo>
                  <a:pt x="3913485" y="1883571"/>
                </a:lnTo>
                <a:lnTo>
                  <a:pt x="3913485" y="1885576"/>
                </a:lnTo>
                <a:lnTo>
                  <a:pt x="3907757" y="1890445"/>
                </a:lnTo>
                <a:lnTo>
                  <a:pt x="3902889" y="1896458"/>
                </a:lnTo>
                <a:lnTo>
                  <a:pt x="3898020" y="1901327"/>
                </a:lnTo>
                <a:lnTo>
                  <a:pt x="3879977" y="1899323"/>
                </a:lnTo>
                <a:lnTo>
                  <a:pt x="3864512" y="1899323"/>
                </a:lnTo>
                <a:lnTo>
                  <a:pt x="3846183" y="1901327"/>
                </a:lnTo>
                <a:lnTo>
                  <a:pt x="3846183" y="1911064"/>
                </a:lnTo>
                <a:lnTo>
                  <a:pt x="3849047" y="1913069"/>
                </a:lnTo>
                <a:lnTo>
                  <a:pt x="3849047" y="1914788"/>
                </a:lnTo>
                <a:lnTo>
                  <a:pt x="3851052" y="1916792"/>
                </a:lnTo>
                <a:lnTo>
                  <a:pt x="3853057" y="1919943"/>
                </a:lnTo>
                <a:lnTo>
                  <a:pt x="3871099" y="1913069"/>
                </a:lnTo>
                <a:lnTo>
                  <a:pt x="3889427" y="1908200"/>
                </a:lnTo>
                <a:lnTo>
                  <a:pt x="3889427" y="1916792"/>
                </a:lnTo>
                <a:lnTo>
                  <a:pt x="3886564" y="1916792"/>
                </a:lnTo>
                <a:lnTo>
                  <a:pt x="3880836" y="1919943"/>
                </a:lnTo>
                <a:lnTo>
                  <a:pt x="3873962" y="1923666"/>
                </a:lnTo>
                <a:lnTo>
                  <a:pt x="3867376" y="1926529"/>
                </a:lnTo>
                <a:lnTo>
                  <a:pt x="3873104" y="1938271"/>
                </a:lnTo>
                <a:lnTo>
                  <a:pt x="3879977" y="1949154"/>
                </a:lnTo>
                <a:lnTo>
                  <a:pt x="3882841" y="1958891"/>
                </a:lnTo>
                <a:lnTo>
                  <a:pt x="3886564" y="1976361"/>
                </a:lnTo>
                <a:lnTo>
                  <a:pt x="3882841" y="1976361"/>
                </a:lnTo>
                <a:lnTo>
                  <a:pt x="3882841" y="1979225"/>
                </a:lnTo>
                <a:lnTo>
                  <a:pt x="3879977" y="1977506"/>
                </a:lnTo>
                <a:lnTo>
                  <a:pt x="3877973" y="1977506"/>
                </a:lnTo>
                <a:lnTo>
                  <a:pt x="3877973" y="1976361"/>
                </a:lnTo>
                <a:lnTo>
                  <a:pt x="3875968" y="1976361"/>
                </a:lnTo>
                <a:lnTo>
                  <a:pt x="3866517" y="1965765"/>
                </a:lnTo>
                <a:lnTo>
                  <a:pt x="3857639" y="1954023"/>
                </a:lnTo>
                <a:lnTo>
                  <a:pt x="3849047" y="1942281"/>
                </a:lnTo>
                <a:lnTo>
                  <a:pt x="3849047" y="1979225"/>
                </a:lnTo>
                <a:lnTo>
                  <a:pt x="3834727" y="1979225"/>
                </a:lnTo>
                <a:lnTo>
                  <a:pt x="3834727" y="1977506"/>
                </a:lnTo>
                <a:lnTo>
                  <a:pt x="3832723" y="1977506"/>
                </a:lnTo>
                <a:lnTo>
                  <a:pt x="3832723" y="1976361"/>
                </a:lnTo>
                <a:lnTo>
                  <a:pt x="3830718" y="1976361"/>
                </a:lnTo>
                <a:lnTo>
                  <a:pt x="3832723" y="1963760"/>
                </a:lnTo>
                <a:lnTo>
                  <a:pt x="3830718" y="1956886"/>
                </a:lnTo>
                <a:lnTo>
                  <a:pt x="3827855" y="1951158"/>
                </a:lnTo>
                <a:lnTo>
                  <a:pt x="3824131" y="1942281"/>
                </a:lnTo>
                <a:lnTo>
                  <a:pt x="3824131" y="1933403"/>
                </a:lnTo>
                <a:lnTo>
                  <a:pt x="3828999" y="1923666"/>
                </a:lnTo>
                <a:lnTo>
                  <a:pt x="3835587" y="1909919"/>
                </a:lnTo>
                <a:lnTo>
                  <a:pt x="3842460" y="1897318"/>
                </a:lnTo>
                <a:lnTo>
                  <a:pt x="3849047" y="1887580"/>
                </a:lnTo>
                <a:lnTo>
                  <a:pt x="3853057" y="1882712"/>
                </a:lnTo>
                <a:lnTo>
                  <a:pt x="3869380" y="1887580"/>
                </a:lnTo>
                <a:lnTo>
                  <a:pt x="3879977" y="1887580"/>
                </a:lnTo>
                <a:lnTo>
                  <a:pt x="3887423" y="1885576"/>
                </a:lnTo>
                <a:lnTo>
                  <a:pt x="3898020" y="1882712"/>
                </a:lnTo>
                <a:close/>
                <a:moveTo>
                  <a:pt x="3945273" y="1873833"/>
                </a:moveTo>
                <a:lnTo>
                  <a:pt x="3951859" y="1876984"/>
                </a:lnTo>
                <a:lnTo>
                  <a:pt x="3954724" y="1878702"/>
                </a:lnTo>
                <a:lnTo>
                  <a:pt x="3958733" y="1882712"/>
                </a:lnTo>
                <a:lnTo>
                  <a:pt x="3959592" y="1885575"/>
                </a:lnTo>
                <a:lnTo>
                  <a:pt x="3959592" y="1892449"/>
                </a:lnTo>
                <a:lnTo>
                  <a:pt x="3959592" y="1901327"/>
                </a:lnTo>
                <a:lnTo>
                  <a:pt x="3956728" y="1903332"/>
                </a:lnTo>
                <a:lnTo>
                  <a:pt x="3954724" y="1904191"/>
                </a:lnTo>
                <a:lnTo>
                  <a:pt x="3954724" y="1906195"/>
                </a:lnTo>
                <a:lnTo>
                  <a:pt x="3954724" y="1908200"/>
                </a:lnTo>
                <a:lnTo>
                  <a:pt x="3954724" y="1909918"/>
                </a:lnTo>
                <a:lnTo>
                  <a:pt x="3954724" y="1911064"/>
                </a:lnTo>
                <a:lnTo>
                  <a:pt x="3953864" y="1913069"/>
                </a:lnTo>
                <a:lnTo>
                  <a:pt x="3949855" y="1916792"/>
                </a:lnTo>
                <a:lnTo>
                  <a:pt x="3949855" y="1908200"/>
                </a:lnTo>
                <a:lnTo>
                  <a:pt x="3943268" y="1897318"/>
                </a:lnTo>
                <a:lnTo>
                  <a:pt x="3943268" y="1885575"/>
                </a:lnTo>
                <a:close/>
                <a:moveTo>
                  <a:pt x="3794348" y="1807678"/>
                </a:moveTo>
                <a:lnTo>
                  <a:pt x="3803799" y="1810542"/>
                </a:lnTo>
                <a:lnTo>
                  <a:pt x="3815541" y="1817415"/>
                </a:lnTo>
                <a:lnTo>
                  <a:pt x="3826138" y="1828012"/>
                </a:lnTo>
                <a:lnTo>
                  <a:pt x="3830720" y="1836891"/>
                </a:lnTo>
                <a:lnTo>
                  <a:pt x="3826138" y="1839754"/>
                </a:lnTo>
                <a:lnTo>
                  <a:pt x="3821269" y="1844622"/>
                </a:lnTo>
                <a:lnTo>
                  <a:pt x="3815541" y="1848632"/>
                </a:lnTo>
                <a:lnTo>
                  <a:pt x="3808667" y="1851496"/>
                </a:lnTo>
                <a:lnTo>
                  <a:pt x="3814395" y="1866961"/>
                </a:lnTo>
                <a:lnTo>
                  <a:pt x="3821269" y="1878703"/>
                </a:lnTo>
                <a:lnTo>
                  <a:pt x="3827855" y="1892450"/>
                </a:lnTo>
                <a:lnTo>
                  <a:pt x="3822128" y="1894454"/>
                </a:lnTo>
                <a:lnTo>
                  <a:pt x="3819264" y="1894454"/>
                </a:lnTo>
                <a:lnTo>
                  <a:pt x="3817259" y="1894454"/>
                </a:lnTo>
                <a:lnTo>
                  <a:pt x="3815541" y="1896459"/>
                </a:lnTo>
                <a:lnTo>
                  <a:pt x="3814395" y="1897319"/>
                </a:lnTo>
                <a:lnTo>
                  <a:pt x="3812677" y="1901328"/>
                </a:lnTo>
                <a:lnTo>
                  <a:pt x="3803799" y="1916793"/>
                </a:lnTo>
                <a:lnTo>
                  <a:pt x="3799217" y="1935408"/>
                </a:lnTo>
                <a:lnTo>
                  <a:pt x="3790339" y="1952019"/>
                </a:lnTo>
                <a:lnTo>
                  <a:pt x="3785757" y="1956028"/>
                </a:lnTo>
                <a:lnTo>
                  <a:pt x="3780888" y="1956028"/>
                </a:lnTo>
                <a:lnTo>
                  <a:pt x="3775160" y="1956887"/>
                </a:lnTo>
                <a:lnTo>
                  <a:pt x="3769432" y="1956887"/>
                </a:lnTo>
                <a:lnTo>
                  <a:pt x="3758836" y="1951159"/>
                </a:lnTo>
                <a:lnTo>
                  <a:pt x="3749099" y="1949155"/>
                </a:lnTo>
                <a:lnTo>
                  <a:pt x="3736784" y="1949155"/>
                </a:lnTo>
                <a:lnTo>
                  <a:pt x="3725042" y="1947150"/>
                </a:lnTo>
                <a:lnTo>
                  <a:pt x="3713586" y="1942282"/>
                </a:lnTo>
                <a:lnTo>
                  <a:pt x="3702130" y="1926530"/>
                </a:lnTo>
                <a:lnTo>
                  <a:pt x="3693539" y="1906196"/>
                </a:lnTo>
                <a:lnTo>
                  <a:pt x="3691534" y="1882713"/>
                </a:lnTo>
                <a:lnTo>
                  <a:pt x="3700126" y="1878703"/>
                </a:lnTo>
                <a:lnTo>
                  <a:pt x="3706999" y="1878703"/>
                </a:lnTo>
                <a:lnTo>
                  <a:pt x="3713586" y="1880708"/>
                </a:lnTo>
                <a:lnTo>
                  <a:pt x="3720460" y="1876985"/>
                </a:lnTo>
                <a:lnTo>
                  <a:pt x="3729051" y="1863237"/>
                </a:lnTo>
                <a:lnTo>
                  <a:pt x="3750244" y="1860374"/>
                </a:lnTo>
                <a:lnTo>
                  <a:pt x="3753967" y="1857224"/>
                </a:lnTo>
                <a:lnTo>
                  <a:pt x="3756831" y="1853500"/>
                </a:lnTo>
                <a:lnTo>
                  <a:pt x="3756831" y="1851496"/>
                </a:lnTo>
                <a:lnTo>
                  <a:pt x="3758836" y="1850350"/>
                </a:lnTo>
                <a:lnTo>
                  <a:pt x="3758836" y="1848632"/>
                </a:lnTo>
                <a:lnTo>
                  <a:pt x="3758836" y="1846628"/>
                </a:lnTo>
                <a:lnTo>
                  <a:pt x="3760554" y="1844622"/>
                </a:lnTo>
                <a:lnTo>
                  <a:pt x="3763704" y="1844622"/>
                </a:lnTo>
                <a:lnTo>
                  <a:pt x="3769432" y="1844622"/>
                </a:lnTo>
                <a:lnTo>
                  <a:pt x="3775160" y="1844622"/>
                </a:lnTo>
                <a:lnTo>
                  <a:pt x="3778883" y="1832880"/>
                </a:lnTo>
                <a:lnTo>
                  <a:pt x="3783751" y="1824002"/>
                </a:lnTo>
                <a:lnTo>
                  <a:pt x="3788620" y="1816270"/>
                </a:lnTo>
                <a:close/>
                <a:moveTo>
                  <a:pt x="3310924" y="1785053"/>
                </a:moveTo>
                <a:lnTo>
                  <a:pt x="3320661" y="1791927"/>
                </a:lnTo>
                <a:lnTo>
                  <a:pt x="3326389" y="1803669"/>
                </a:lnTo>
                <a:lnTo>
                  <a:pt x="3326389" y="1821138"/>
                </a:lnTo>
                <a:lnTo>
                  <a:pt x="3326389" y="1823143"/>
                </a:lnTo>
                <a:lnTo>
                  <a:pt x="3327249" y="1823143"/>
                </a:lnTo>
                <a:lnTo>
                  <a:pt x="3329254" y="1824003"/>
                </a:lnTo>
                <a:lnTo>
                  <a:pt x="3329254" y="1826007"/>
                </a:lnTo>
                <a:lnTo>
                  <a:pt x="3329254" y="1830017"/>
                </a:lnTo>
                <a:lnTo>
                  <a:pt x="3326389" y="1830017"/>
                </a:lnTo>
                <a:lnTo>
                  <a:pt x="3322380" y="1830875"/>
                </a:lnTo>
                <a:lnTo>
                  <a:pt x="3320661" y="1834886"/>
                </a:lnTo>
                <a:lnTo>
                  <a:pt x="3317798" y="1836890"/>
                </a:lnTo>
                <a:lnTo>
                  <a:pt x="3315793" y="1836890"/>
                </a:lnTo>
                <a:lnTo>
                  <a:pt x="3313788" y="1834886"/>
                </a:lnTo>
                <a:lnTo>
                  <a:pt x="3312929" y="1834886"/>
                </a:lnTo>
                <a:lnTo>
                  <a:pt x="3310924" y="1832880"/>
                </a:lnTo>
                <a:lnTo>
                  <a:pt x="3304337" y="1819134"/>
                </a:lnTo>
                <a:lnTo>
                  <a:pt x="3304337" y="1798800"/>
                </a:lnTo>
                <a:lnTo>
                  <a:pt x="3306056" y="1795936"/>
                </a:lnTo>
                <a:lnTo>
                  <a:pt x="3308061" y="1793932"/>
                </a:lnTo>
                <a:lnTo>
                  <a:pt x="3308919" y="1789922"/>
                </a:lnTo>
                <a:close/>
                <a:moveTo>
                  <a:pt x="3913483" y="1764719"/>
                </a:moveTo>
                <a:lnTo>
                  <a:pt x="3921216" y="1773311"/>
                </a:lnTo>
                <a:lnTo>
                  <a:pt x="3926943" y="1783048"/>
                </a:lnTo>
                <a:lnTo>
                  <a:pt x="3926943" y="1798800"/>
                </a:lnTo>
                <a:lnTo>
                  <a:pt x="3927802" y="1802523"/>
                </a:lnTo>
                <a:lnTo>
                  <a:pt x="3929807" y="1802523"/>
                </a:lnTo>
                <a:lnTo>
                  <a:pt x="3929807" y="1803669"/>
                </a:lnTo>
                <a:lnTo>
                  <a:pt x="3927802" y="1803669"/>
                </a:lnTo>
                <a:lnTo>
                  <a:pt x="3926943" y="1807678"/>
                </a:lnTo>
                <a:lnTo>
                  <a:pt x="3926943" y="1810542"/>
                </a:lnTo>
                <a:lnTo>
                  <a:pt x="3924939" y="1810542"/>
                </a:lnTo>
                <a:lnTo>
                  <a:pt x="3924939" y="1812546"/>
                </a:lnTo>
                <a:lnTo>
                  <a:pt x="3923220" y="1812546"/>
                </a:lnTo>
                <a:lnTo>
                  <a:pt x="3920071" y="1814265"/>
                </a:lnTo>
                <a:lnTo>
                  <a:pt x="3918352" y="1810542"/>
                </a:lnTo>
                <a:lnTo>
                  <a:pt x="3918352" y="1809396"/>
                </a:lnTo>
                <a:lnTo>
                  <a:pt x="3916348" y="1809396"/>
                </a:lnTo>
                <a:lnTo>
                  <a:pt x="3914343" y="1809396"/>
                </a:lnTo>
                <a:lnTo>
                  <a:pt x="3913483" y="1807678"/>
                </a:lnTo>
                <a:lnTo>
                  <a:pt x="3913483" y="1810542"/>
                </a:lnTo>
                <a:lnTo>
                  <a:pt x="3914343" y="1812546"/>
                </a:lnTo>
                <a:lnTo>
                  <a:pt x="3916348" y="1814265"/>
                </a:lnTo>
                <a:lnTo>
                  <a:pt x="3918352" y="1816270"/>
                </a:lnTo>
                <a:lnTo>
                  <a:pt x="3916348" y="1817416"/>
                </a:lnTo>
                <a:lnTo>
                  <a:pt x="3916348" y="1819134"/>
                </a:lnTo>
                <a:lnTo>
                  <a:pt x="3916348" y="1821139"/>
                </a:lnTo>
                <a:lnTo>
                  <a:pt x="3916348" y="1826007"/>
                </a:lnTo>
                <a:lnTo>
                  <a:pt x="3907755" y="1826007"/>
                </a:lnTo>
                <a:lnTo>
                  <a:pt x="3907755" y="1821139"/>
                </a:lnTo>
                <a:lnTo>
                  <a:pt x="3902887" y="1819134"/>
                </a:lnTo>
                <a:lnTo>
                  <a:pt x="3898018" y="1816270"/>
                </a:lnTo>
                <a:lnTo>
                  <a:pt x="3896300" y="1812546"/>
                </a:lnTo>
                <a:lnTo>
                  <a:pt x="3894295" y="1807678"/>
                </a:lnTo>
                <a:lnTo>
                  <a:pt x="3893436" y="1802523"/>
                </a:lnTo>
                <a:lnTo>
                  <a:pt x="3889427" y="1795936"/>
                </a:lnTo>
                <a:lnTo>
                  <a:pt x="3884558" y="1798800"/>
                </a:lnTo>
                <a:lnTo>
                  <a:pt x="3877971" y="1802523"/>
                </a:lnTo>
                <a:lnTo>
                  <a:pt x="3871098" y="1803669"/>
                </a:lnTo>
                <a:lnTo>
                  <a:pt x="3864511" y="1807678"/>
                </a:lnTo>
                <a:lnTo>
                  <a:pt x="3864511" y="1798800"/>
                </a:lnTo>
                <a:lnTo>
                  <a:pt x="3866516" y="1796795"/>
                </a:lnTo>
                <a:lnTo>
                  <a:pt x="3866516" y="1795936"/>
                </a:lnTo>
                <a:lnTo>
                  <a:pt x="3867375" y="1795936"/>
                </a:lnTo>
                <a:lnTo>
                  <a:pt x="3867375" y="1791926"/>
                </a:lnTo>
                <a:lnTo>
                  <a:pt x="3880835" y="1787058"/>
                </a:lnTo>
                <a:lnTo>
                  <a:pt x="3893436" y="1783048"/>
                </a:lnTo>
                <a:lnTo>
                  <a:pt x="3904892" y="1776175"/>
                </a:lnTo>
                <a:close/>
                <a:moveTo>
                  <a:pt x="3830719" y="1746104"/>
                </a:moveTo>
                <a:lnTo>
                  <a:pt x="3834728" y="1749828"/>
                </a:lnTo>
                <a:lnTo>
                  <a:pt x="3835587" y="1749828"/>
                </a:lnTo>
                <a:lnTo>
                  <a:pt x="3837592" y="1749828"/>
                </a:lnTo>
                <a:lnTo>
                  <a:pt x="3837592" y="1750973"/>
                </a:lnTo>
                <a:lnTo>
                  <a:pt x="3837592" y="1754696"/>
                </a:lnTo>
                <a:lnTo>
                  <a:pt x="3839596" y="1757846"/>
                </a:lnTo>
                <a:lnTo>
                  <a:pt x="3829000" y="1766438"/>
                </a:lnTo>
                <a:lnTo>
                  <a:pt x="3822126" y="1775317"/>
                </a:lnTo>
                <a:lnTo>
                  <a:pt x="3814394" y="1782189"/>
                </a:lnTo>
                <a:lnTo>
                  <a:pt x="3802079" y="1789063"/>
                </a:lnTo>
                <a:lnTo>
                  <a:pt x="3802079" y="1785054"/>
                </a:lnTo>
                <a:lnTo>
                  <a:pt x="3812676" y="1773311"/>
                </a:lnTo>
                <a:lnTo>
                  <a:pt x="3824132" y="1761569"/>
                </a:lnTo>
                <a:close/>
                <a:moveTo>
                  <a:pt x="1422487" y="1656179"/>
                </a:moveTo>
                <a:lnTo>
                  <a:pt x="1429360" y="1656179"/>
                </a:lnTo>
                <a:lnTo>
                  <a:pt x="1435947" y="1657325"/>
                </a:lnTo>
                <a:lnTo>
                  <a:pt x="1443680" y="1661049"/>
                </a:lnTo>
                <a:lnTo>
                  <a:pt x="1440816" y="1663054"/>
                </a:lnTo>
                <a:lnTo>
                  <a:pt x="1438812" y="1665917"/>
                </a:lnTo>
                <a:lnTo>
                  <a:pt x="1435947" y="1667922"/>
                </a:lnTo>
                <a:lnTo>
                  <a:pt x="1430219" y="1667922"/>
                </a:lnTo>
                <a:lnTo>
                  <a:pt x="1425351" y="1665917"/>
                </a:lnTo>
                <a:lnTo>
                  <a:pt x="1420769" y="1665917"/>
                </a:lnTo>
                <a:lnTo>
                  <a:pt x="1415900" y="1665917"/>
                </a:lnTo>
                <a:lnTo>
                  <a:pt x="1410172" y="1667922"/>
                </a:lnTo>
                <a:lnTo>
                  <a:pt x="1410172" y="1657325"/>
                </a:lnTo>
                <a:close/>
                <a:moveTo>
                  <a:pt x="3859642" y="1645582"/>
                </a:moveTo>
                <a:lnTo>
                  <a:pt x="3864511" y="1645582"/>
                </a:lnTo>
                <a:lnTo>
                  <a:pt x="3871098" y="1645582"/>
                </a:lnTo>
                <a:lnTo>
                  <a:pt x="3871098" y="1663052"/>
                </a:lnTo>
                <a:lnTo>
                  <a:pt x="3869379" y="1674795"/>
                </a:lnTo>
                <a:lnTo>
                  <a:pt x="3866516" y="1684532"/>
                </a:lnTo>
                <a:lnTo>
                  <a:pt x="3864511" y="1702001"/>
                </a:lnTo>
                <a:lnTo>
                  <a:pt x="3867375" y="1702001"/>
                </a:lnTo>
                <a:lnTo>
                  <a:pt x="3867375" y="1705152"/>
                </a:lnTo>
                <a:lnTo>
                  <a:pt x="3873962" y="1705152"/>
                </a:lnTo>
                <a:lnTo>
                  <a:pt x="3877972" y="1705152"/>
                </a:lnTo>
                <a:lnTo>
                  <a:pt x="3880835" y="1705152"/>
                </a:lnTo>
                <a:lnTo>
                  <a:pt x="3884558" y="1706869"/>
                </a:lnTo>
                <a:lnTo>
                  <a:pt x="3887423" y="1708875"/>
                </a:lnTo>
                <a:lnTo>
                  <a:pt x="3894295" y="1710020"/>
                </a:lnTo>
                <a:lnTo>
                  <a:pt x="3898019" y="1722621"/>
                </a:lnTo>
                <a:lnTo>
                  <a:pt x="3904892" y="1730354"/>
                </a:lnTo>
                <a:lnTo>
                  <a:pt x="3913483" y="1739232"/>
                </a:lnTo>
                <a:lnTo>
                  <a:pt x="3920071" y="1750974"/>
                </a:lnTo>
                <a:lnTo>
                  <a:pt x="3914343" y="1752978"/>
                </a:lnTo>
                <a:lnTo>
                  <a:pt x="3911479" y="1754697"/>
                </a:lnTo>
                <a:lnTo>
                  <a:pt x="3909760" y="1754697"/>
                </a:lnTo>
                <a:lnTo>
                  <a:pt x="3909760" y="1756702"/>
                </a:lnTo>
                <a:lnTo>
                  <a:pt x="3909760" y="1757847"/>
                </a:lnTo>
                <a:lnTo>
                  <a:pt x="3909760" y="1759566"/>
                </a:lnTo>
                <a:lnTo>
                  <a:pt x="3906610" y="1759566"/>
                </a:lnTo>
                <a:lnTo>
                  <a:pt x="3900882" y="1761571"/>
                </a:lnTo>
                <a:lnTo>
                  <a:pt x="3900023" y="1757847"/>
                </a:lnTo>
                <a:lnTo>
                  <a:pt x="3900023" y="1756702"/>
                </a:lnTo>
                <a:lnTo>
                  <a:pt x="3898019" y="1756702"/>
                </a:lnTo>
                <a:lnTo>
                  <a:pt x="3896300" y="1756702"/>
                </a:lnTo>
                <a:lnTo>
                  <a:pt x="3894295" y="1754697"/>
                </a:lnTo>
                <a:lnTo>
                  <a:pt x="3891432" y="1761571"/>
                </a:lnTo>
                <a:lnTo>
                  <a:pt x="3889427" y="1766439"/>
                </a:lnTo>
                <a:lnTo>
                  <a:pt x="3886563" y="1771308"/>
                </a:lnTo>
                <a:lnTo>
                  <a:pt x="3880835" y="1773312"/>
                </a:lnTo>
                <a:lnTo>
                  <a:pt x="3875967" y="1776176"/>
                </a:lnTo>
                <a:lnTo>
                  <a:pt x="3875967" y="1773312"/>
                </a:lnTo>
                <a:lnTo>
                  <a:pt x="3873103" y="1769589"/>
                </a:lnTo>
                <a:lnTo>
                  <a:pt x="3873103" y="1766439"/>
                </a:lnTo>
                <a:lnTo>
                  <a:pt x="3873103" y="1764721"/>
                </a:lnTo>
                <a:lnTo>
                  <a:pt x="3873103" y="1763575"/>
                </a:lnTo>
                <a:lnTo>
                  <a:pt x="3873103" y="1761571"/>
                </a:lnTo>
                <a:lnTo>
                  <a:pt x="3871098" y="1759566"/>
                </a:lnTo>
                <a:lnTo>
                  <a:pt x="3869379" y="1759566"/>
                </a:lnTo>
                <a:lnTo>
                  <a:pt x="3864511" y="1757847"/>
                </a:lnTo>
                <a:lnTo>
                  <a:pt x="3864511" y="1752978"/>
                </a:lnTo>
                <a:lnTo>
                  <a:pt x="3864511" y="1748110"/>
                </a:lnTo>
                <a:lnTo>
                  <a:pt x="3866516" y="1744100"/>
                </a:lnTo>
                <a:lnTo>
                  <a:pt x="3866516" y="1743241"/>
                </a:lnTo>
                <a:lnTo>
                  <a:pt x="3867375" y="1741237"/>
                </a:lnTo>
                <a:lnTo>
                  <a:pt x="3871098" y="1741237"/>
                </a:lnTo>
                <a:lnTo>
                  <a:pt x="3875967" y="1739232"/>
                </a:lnTo>
                <a:lnTo>
                  <a:pt x="3882841" y="1739232"/>
                </a:lnTo>
                <a:lnTo>
                  <a:pt x="3882841" y="1750974"/>
                </a:lnTo>
                <a:lnTo>
                  <a:pt x="3894295" y="1750974"/>
                </a:lnTo>
                <a:lnTo>
                  <a:pt x="3894295" y="1748110"/>
                </a:lnTo>
                <a:lnTo>
                  <a:pt x="3896300" y="1744100"/>
                </a:lnTo>
                <a:lnTo>
                  <a:pt x="3898019" y="1743241"/>
                </a:lnTo>
                <a:lnTo>
                  <a:pt x="3898019" y="1741237"/>
                </a:lnTo>
                <a:lnTo>
                  <a:pt x="3900023" y="1739232"/>
                </a:lnTo>
                <a:lnTo>
                  <a:pt x="3900882" y="1736368"/>
                </a:lnTo>
                <a:lnTo>
                  <a:pt x="3898019" y="1736368"/>
                </a:lnTo>
                <a:lnTo>
                  <a:pt x="3880835" y="1722621"/>
                </a:lnTo>
                <a:lnTo>
                  <a:pt x="3861648" y="1713743"/>
                </a:lnTo>
                <a:lnTo>
                  <a:pt x="3861648" y="1720617"/>
                </a:lnTo>
                <a:lnTo>
                  <a:pt x="3859642" y="1725485"/>
                </a:lnTo>
                <a:lnTo>
                  <a:pt x="3857638" y="1730354"/>
                </a:lnTo>
                <a:lnTo>
                  <a:pt x="3857638" y="1736368"/>
                </a:lnTo>
                <a:lnTo>
                  <a:pt x="3855920" y="1734363"/>
                </a:lnTo>
                <a:lnTo>
                  <a:pt x="3854774" y="1732358"/>
                </a:lnTo>
                <a:lnTo>
                  <a:pt x="3854774" y="1730354"/>
                </a:lnTo>
                <a:lnTo>
                  <a:pt x="3853056" y="1729495"/>
                </a:lnTo>
                <a:lnTo>
                  <a:pt x="3848187" y="1716607"/>
                </a:lnTo>
                <a:lnTo>
                  <a:pt x="3842459" y="1702001"/>
                </a:lnTo>
                <a:lnTo>
                  <a:pt x="3841314" y="1682527"/>
                </a:lnTo>
                <a:lnTo>
                  <a:pt x="3842459" y="1665916"/>
                </a:lnTo>
                <a:lnTo>
                  <a:pt x="3849047" y="1649306"/>
                </a:lnTo>
                <a:lnTo>
                  <a:pt x="3854774" y="1647301"/>
                </a:lnTo>
                <a:close/>
                <a:moveTo>
                  <a:pt x="1366927" y="1645582"/>
                </a:moveTo>
                <a:lnTo>
                  <a:pt x="1373514" y="1645582"/>
                </a:lnTo>
                <a:lnTo>
                  <a:pt x="1380388" y="1647301"/>
                </a:lnTo>
                <a:lnTo>
                  <a:pt x="1386975" y="1647301"/>
                </a:lnTo>
                <a:lnTo>
                  <a:pt x="1391844" y="1649306"/>
                </a:lnTo>
                <a:lnTo>
                  <a:pt x="1391844" y="1657325"/>
                </a:lnTo>
                <a:lnTo>
                  <a:pt x="1366927" y="1657325"/>
                </a:lnTo>
                <a:close/>
                <a:moveTo>
                  <a:pt x="1225452" y="1645582"/>
                </a:moveTo>
                <a:lnTo>
                  <a:pt x="1234330" y="1647301"/>
                </a:lnTo>
                <a:lnTo>
                  <a:pt x="1238912" y="1650451"/>
                </a:lnTo>
                <a:lnTo>
                  <a:pt x="1245786" y="1654174"/>
                </a:lnTo>
                <a:lnTo>
                  <a:pt x="1251514" y="1657324"/>
                </a:lnTo>
                <a:lnTo>
                  <a:pt x="1251514" y="1661048"/>
                </a:lnTo>
                <a:lnTo>
                  <a:pt x="1244927" y="1661048"/>
                </a:lnTo>
                <a:lnTo>
                  <a:pt x="1238912" y="1663052"/>
                </a:lnTo>
                <a:lnTo>
                  <a:pt x="1234330" y="1663912"/>
                </a:lnTo>
                <a:lnTo>
                  <a:pt x="1231467" y="1663052"/>
                </a:lnTo>
                <a:lnTo>
                  <a:pt x="1224593" y="1663052"/>
                </a:lnTo>
                <a:lnTo>
                  <a:pt x="1218865" y="1661048"/>
                </a:lnTo>
                <a:lnTo>
                  <a:pt x="1218865" y="1649306"/>
                </a:lnTo>
                <a:lnTo>
                  <a:pt x="1220870" y="1649306"/>
                </a:lnTo>
                <a:lnTo>
                  <a:pt x="1222588" y="1647301"/>
                </a:lnTo>
                <a:lnTo>
                  <a:pt x="1224593" y="1647301"/>
                </a:lnTo>
                <a:close/>
                <a:moveTo>
                  <a:pt x="1284160" y="1629831"/>
                </a:moveTo>
                <a:lnTo>
                  <a:pt x="1304495" y="1631836"/>
                </a:lnTo>
                <a:lnTo>
                  <a:pt x="1321678" y="1635845"/>
                </a:lnTo>
                <a:lnTo>
                  <a:pt x="1335139" y="1640714"/>
                </a:lnTo>
                <a:lnTo>
                  <a:pt x="1351463" y="1645583"/>
                </a:lnTo>
                <a:lnTo>
                  <a:pt x="1351463" y="1654175"/>
                </a:lnTo>
                <a:lnTo>
                  <a:pt x="1344876" y="1654175"/>
                </a:lnTo>
                <a:lnTo>
                  <a:pt x="1341726" y="1656179"/>
                </a:lnTo>
                <a:lnTo>
                  <a:pt x="1337143" y="1657325"/>
                </a:lnTo>
                <a:lnTo>
                  <a:pt x="1333134" y="1659044"/>
                </a:lnTo>
                <a:lnTo>
                  <a:pt x="1330270" y="1661048"/>
                </a:lnTo>
                <a:lnTo>
                  <a:pt x="1324542" y="1661048"/>
                </a:lnTo>
                <a:lnTo>
                  <a:pt x="1324542" y="1659044"/>
                </a:lnTo>
                <a:lnTo>
                  <a:pt x="1324542" y="1657325"/>
                </a:lnTo>
                <a:lnTo>
                  <a:pt x="1323683" y="1656179"/>
                </a:lnTo>
                <a:lnTo>
                  <a:pt x="1321678" y="1654175"/>
                </a:lnTo>
                <a:lnTo>
                  <a:pt x="1319674" y="1652456"/>
                </a:lnTo>
                <a:lnTo>
                  <a:pt x="1317955" y="1654175"/>
                </a:lnTo>
                <a:lnTo>
                  <a:pt x="1315091" y="1663912"/>
                </a:lnTo>
                <a:lnTo>
                  <a:pt x="1310223" y="1663912"/>
                </a:lnTo>
                <a:lnTo>
                  <a:pt x="1297621" y="1663053"/>
                </a:lnTo>
                <a:lnTo>
                  <a:pt x="1284160" y="1661048"/>
                </a:lnTo>
                <a:lnTo>
                  <a:pt x="1274710" y="1661048"/>
                </a:lnTo>
                <a:lnTo>
                  <a:pt x="1269841" y="1649306"/>
                </a:lnTo>
                <a:lnTo>
                  <a:pt x="1278433" y="1649306"/>
                </a:lnTo>
                <a:lnTo>
                  <a:pt x="1284160" y="1649306"/>
                </a:lnTo>
                <a:lnTo>
                  <a:pt x="1291034" y="1647301"/>
                </a:lnTo>
                <a:lnTo>
                  <a:pt x="1296762" y="1645583"/>
                </a:lnTo>
                <a:lnTo>
                  <a:pt x="1292753" y="1643579"/>
                </a:lnTo>
                <a:lnTo>
                  <a:pt x="1289888" y="1640714"/>
                </a:lnTo>
                <a:lnTo>
                  <a:pt x="1288171" y="1638710"/>
                </a:lnTo>
                <a:lnTo>
                  <a:pt x="1286165" y="1635845"/>
                </a:lnTo>
                <a:close/>
                <a:moveTo>
                  <a:pt x="207918" y="1592887"/>
                </a:moveTo>
                <a:lnTo>
                  <a:pt x="223383" y="1597756"/>
                </a:lnTo>
                <a:lnTo>
                  <a:pt x="234839" y="1604343"/>
                </a:lnTo>
                <a:lnTo>
                  <a:pt x="248299" y="1611216"/>
                </a:lnTo>
                <a:lnTo>
                  <a:pt x="248299" y="1615226"/>
                </a:lnTo>
                <a:lnTo>
                  <a:pt x="244289" y="1615226"/>
                </a:lnTo>
                <a:lnTo>
                  <a:pt x="232834" y="1622958"/>
                </a:lnTo>
                <a:lnTo>
                  <a:pt x="221378" y="1624963"/>
                </a:lnTo>
                <a:lnTo>
                  <a:pt x="210781" y="1626967"/>
                </a:lnTo>
                <a:lnTo>
                  <a:pt x="199326" y="1629831"/>
                </a:lnTo>
                <a:lnTo>
                  <a:pt x="199326" y="1626967"/>
                </a:lnTo>
                <a:lnTo>
                  <a:pt x="196462" y="1626967"/>
                </a:lnTo>
                <a:lnTo>
                  <a:pt x="199326" y="1618089"/>
                </a:lnTo>
                <a:lnTo>
                  <a:pt x="199326" y="1609498"/>
                </a:lnTo>
                <a:lnTo>
                  <a:pt x="199326" y="1597756"/>
                </a:lnTo>
                <a:lnTo>
                  <a:pt x="203049" y="1595751"/>
                </a:lnTo>
                <a:lnTo>
                  <a:pt x="203909" y="1595751"/>
                </a:lnTo>
                <a:lnTo>
                  <a:pt x="203909" y="1594606"/>
                </a:lnTo>
                <a:lnTo>
                  <a:pt x="205913" y="1594606"/>
                </a:lnTo>
                <a:close/>
                <a:moveTo>
                  <a:pt x="1167029" y="1582005"/>
                </a:moveTo>
                <a:lnTo>
                  <a:pt x="1193950" y="1588019"/>
                </a:lnTo>
                <a:lnTo>
                  <a:pt x="1218006" y="1595752"/>
                </a:lnTo>
                <a:lnTo>
                  <a:pt x="1236048" y="1604344"/>
                </a:lnTo>
                <a:lnTo>
                  <a:pt x="1254378" y="1613222"/>
                </a:lnTo>
                <a:lnTo>
                  <a:pt x="1274712" y="1622960"/>
                </a:lnTo>
                <a:lnTo>
                  <a:pt x="1274712" y="1629832"/>
                </a:lnTo>
                <a:lnTo>
                  <a:pt x="1265834" y="1629832"/>
                </a:lnTo>
                <a:lnTo>
                  <a:pt x="1256382" y="1633843"/>
                </a:lnTo>
                <a:lnTo>
                  <a:pt x="1244927" y="1636706"/>
                </a:lnTo>
                <a:lnTo>
                  <a:pt x="1232326" y="1638711"/>
                </a:lnTo>
                <a:lnTo>
                  <a:pt x="1234331" y="1635847"/>
                </a:lnTo>
                <a:lnTo>
                  <a:pt x="1234331" y="1631837"/>
                </a:lnTo>
                <a:lnTo>
                  <a:pt x="1234331" y="1629832"/>
                </a:lnTo>
                <a:lnTo>
                  <a:pt x="1234331" y="1628974"/>
                </a:lnTo>
                <a:lnTo>
                  <a:pt x="1234331" y="1626969"/>
                </a:lnTo>
                <a:lnTo>
                  <a:pt x="1232326" y="1622960"/>
                </a:lnTo>
                <a:lnTo>
                  <a:pt x="1207410" y="1616086"/>
                </a:lnTo>
                <a:lnTo>
                  <a:pt x="1184213" y="1604344"/>
                </a:lnTo>
                <a:lnTo>
                  <a:pt x="1159296" y="1592888"/>
                </a:lnTo>
                <a:lnTo>
                  <a:pt x="1153569" y="1597757"/>
                </a:lnTo>
                <a:lnTo>
                  <a:pt x="1150705" y="1602625"/>
                </a:lnTo>
                <a:lnTo>
                  <a:pt x="1145836" y="1608353"/>
                </a:lnTo>
                <a:lnTo>
                  <a:pt x="1140108" y="1606349"/>
                </a:lnTo>
                <a:lnTo>
                  <a:pt x="1133235" y="1602625"/>
                </a:lnTo>
                <a:lnTo>
                  <a:pt x="1130371" y="1601480"/>
                </a:lnTo>
                <a:lnTo>
                  <a:pt x="1137245" y="1601480"/>
                </a:lnTo>
                <a:lnTo>
                  <a:pt x="1141827" y="1594607"/>
                </a:lnTo>
                <a:lnTo>
                  <a:pt x="1146695" y="1590884"/>
                </a:lnTo>
                <a:lnTo>
                  <a:pt x="1152423" y="1586015"/>
                </a:lnTo>
                <a:lnTo>
                  <a:pt x="1157292" y="1586015"/>
                </a:lnTo>
                <a:lnTo>
                  <a:pt x="1160155" y="1584010"/>
                </a:lnTo>
                <a:lnTo>
                  <a:pt x="1164165" y="1584010"/>
                </a:lnTo>
                <a:close/>
                <a:moveTo>
                  <a:pt x="185867" y="1574272"/>
                </a:moveTo>
                <a:lnTo>
                  <a:pt x="199326" y="1579142"/>
                </a:lnTo>
                <a:lnTo>
                  <a:pt x="199326" y="1582006"/>
                </a:lnTo>
                <a:lnTo>
                  <a:pt x="196463" y="1582006"/>
                </a:lnTo>
                <a:lnTo>
                  <a:pt x="185867" y="1586015"/>
                </a:lnTo>
                <a:lnTo>
                  <a:pt x="176129" y="1586015"/>
                </a:lnTo>
                <a:lnTo>
                  <a:pt x="167537" y="1586015"/>
                </a:lnTo>
                <a:lnTo>
                  <a:pt x="167537" y="1579142"/>
                </a:lnTo>
                <a:lnTo>
                  <a:pt x="172406" y="1577136"/>
                </a:lnTo>
                <a:lnTo>
                  <a:pt x="177274" y="1577136"/>
                </a:lnTo>
                <a:lnTo>
                  <a:pt x="180998" y="1576277"/>
                </a:lnTo>
                <a:close/>
                <a:moveTo>
                  <a:pt x="111691" y="1558520"/>
                </a:moveTo>
                <a:lnTo>
                  <a:pt x="117419" y="1560525"/>
                </a:lnTo>
                <a:lnTo>
                  <a:pt x="124293" y="1560525"/>
                </a:lnTo>
                <a:lnTo>
                  <a:pt x="127156" y="1560525"/>
                </a:lnTo>
                <a:lnTo>
                  <a:pt x="132025" y="1562529"/>
                </a:lnTo>
                <a:lnTo>
                  <a:pt x="137753" y="1563389"/>
                </a:lnTo>
                <a:lnTo>
                  <a:pt x="137753" y="1570262"/>
                </a:lnTo>
                <a:lnTo>
                  <a:pt x="134030" y="1570262"/>
                </a:lnTo>
                <a:lnTo>
                  <a:pt x="129161" y="1572266"/>
                </a:lnTo>
                <a:lnTo>
                  <a:pt x="124293" y="1574272"/>
                </a:lnTo>
                <a:lnTo>
                  <a:pt x="118565" y="1574272"/>
                </a:lnTo>
                <a:lnTo>
                  <a:pt x="111691" y="1574272"/>
                </a:lnTo>
                <a:close/>
                <a:moveTo>
                  <a:pt x="1218865" y="1555657"/>
                </a:moveTo>
                <a:lnTo>
                  <a:pt x="1224594" y="1558521"/>
                </a:lnTo>
                <a:lnTo>
                  <a:pt x="1227457" y="1562531"/>
                </a:lnTo>
                <a:lnTo>
                  <a:pt x="1231468" y="1565395"/>
                </a:lnTo>
                <a:lnTo>
                  <a:pt x="1232327" y="1570264"/>
                </a:lnTo>
                <a:lnTo>
                  <a:pt x="1232327" y="1579142"/>
                </a:lnTo>
                <a:lnTo>
                  <a:pt x="1225453" y="1579142"/>
                </a:lnTo>
                <a:lnTo>
                  <a:pt x="1224594" y="1574273"/>
                </a:lnTo>
                <a:lnTo>
                  <a:pt x="1222589" y="1572268"/>
                </a:lnTo>
                <a:lnTo>
                  <a:pt x="1220870" y="1569404"/>
                </a:lnTo>
                <a:lnTo>
                  <a:pt x="1218865" y="1565395"/>
                </a:lnTo>
                <a:lnTo>
                  <a:pt x="1218865" y="1562531"/>
                </a:lnTo>
                <a:close/>
                <a:moveTo>
                  <a:pt x="3864513" y="1548783"/>
                </a:moveTo>
                <a:lnTo>
                  <a:pt x="3867377" y="1551647"/>
                </a:lnTo>
                <a:lnTo>
                  <a:pt x="3869381" y="1555657"/>
                </a:lnTo>
                <a:lnTo>
                  <a:pt x="3871100" y="1558520"/>
                </a:lnTo>
                <a:lnTo>
                  <a:pt x="3871100" y="1563390"/>
                </a:lnTo>
                <a:lnTo>
                  <a:pt x="3871100" y="1570262"/>
                </a:lnTo>
                <a:lnTo>
                  <a:pt x="3857639" y="1604344"/>
                </a:lnTo>
                <a:lnTo>
                  <a:pt x="3851051" y="1595752"/>
                </a:lnTo>
                <a:lnTo>
                  <a:pt x="3848188" y="1588019"/>
                </a:lnTo>
                <a:lnTo>
                  <a:pt x="3846183" y="1574273"/>
                </a:lnTo>
                <a:close/>
                <a:moveTo>
                  <a:pt x="1211132" y="1533319"/>
                </a:moveTo>
                <a:lnTo>
                  <a:pt x="1232325" y="1533319"/>
                </a:lnTo>
                <a:lnTo>
                  <a:pt x="1234330" y="1536183"/>
                </a:lnTo>
                <a:lnTo>
                  <a:pt x="1238053" y="1538187"/>
                </a:lnTo>
                <a:lnTo>
                  <a:pt x="1238053" y="1540193"/>
                </a:lnTo>
                <a:lnTo>
                  <a:pt x="1238912" y="1541910"/>
                </a:lnTo>
                <a:lnTo>
                  <a:pt x="1238912" y="1543056"/>
                </a:lnTo>
                <a:lnTo>
                  <a:pt x="1238053" y="1545061"/>
                </a:lnTo>
                <a:lnTo>
                  <a:pt x="1238053" y="1548784"/>
                </a:lnTo>
                <a:lnTo>
                  <a:pt x="1232325" y="1545061"/>
                </a:lnTo>
                <a:lnTo>
                  <a:pt x="1227456" y="1543056"/>
                </a:lnTo>
                <a:lnTo>
                  <a:pt x="1222588" y="1543056"/>
                </a:lnTo>
                <a:lnTo>
                  <a:pt x="1218865" y="1541910"/>
                </a:lnTo>
                <a:lnTo>
                  <a:pt x="1216001" y="1541910"/>
                </a:lnTo>
                <a:lnTo>
                  <a:pt x="1211991" y="1540193"/>
                </a:lnTo>
                <a:lnTo>
                  <a:pt x="1211132" y="1536183"/>
                </a:lnTo>
                <a:close/>
                <a:moveTo>
                  <a:pt x="3972193" y="1469741"/>
                </a:moveTo>
                <a:lnTo>
                  <a:pt x="3975057" y="1471746"/>
                </a:lnTo>
                <a:lnTo>
                  <a:pt x="3976775" y="1471746"/>
                </a:lnTo>
                <a:lnTo>
                  <a:pt x="3976775" y="1473751"/>
                </a:lnTo>
                <a:lnTo>
                  <a:pt x="3978780" y="1476615"/>
                </a:lnTo>
                <a:lnTo>
                  <a:pt x="3978780" y="1480624"/>
                </a:lnTo>
                <a:lnTo>
                  <a:pt x="3976775" y="1485493"/>
                </a:lnTo>
                <a:lnTo>
                  <a:pt x="3973052" y="1490362"/>
                </a:lnTo>
                <a:lnTo>
                  <a:pt x="3972193" y="1495231"/>
                </a:lnTo>
                <a:lnTo>
                  <a:pt x="3963315" y="1495231"/>
                </a:lnTo>
                <a:lnTo>
                  <a:pt x="3963315" y="1483488"/>
                </a:lnTo>
                <a:lnTo>
                  <a:pt x="3966466" y="1482343"/>
                </a:lnTo>
                <a:lnTo>
                  <a:pt x="3968183" y="1478620"/>
                </a:lnTo>
                <a:lnTo>
                  <a:pt x="3970189" y="1475755"/>
                </a:lnTo>
                <a:close/>
                <a:moveTo>
                  <a:pt x="3926944" y="1423919"/>
                </a:moveTo>
                <a:lnTo>
                  <a:pt x="3938399" y="1423919"/>
                </a:lnTo>
                <a:lnTo>
                  <a:pt x="3938399" y="1435662"/>
                </a:lnTo>
                <a:lnTo>
                  <a:pt x="3923221" y="1435662"/>
                </a:lnTo>
                <a:lnTo>
                  <a:pt x="3923221" y="1427929"/>
                </a:lnTo>
                <a:lnTo>
                  <a:pt x="3926944" y="1427929"/>
                </a:lnTo>
                <a:close/>
                <a:moveTo>
                  <a:pt x="2705502" y="1391556"/>
                </a:moveTo>
                <a:lnTo>
                  <a:pt x="2714094" y="1391556"/>
                </a:lnTo>
                <a:lnTo>
                  <a:pt x="2710371" y="1396425"/>
                </a:lnTo>
                <a:lnTo>
                  <a:pt x="2707507" y="1400434"/>
                </a:lnTo>
                <a:lnTo>
                  <a:pt x="2703498" y="1403298"/>
                </a:lnTo>
                <a:lnTo>
                  <a:pt x="2700633" y="1407308"/>
                </a:lnTo>
                <a:lnTo>
                  <a:pt x="2694906" y="1410172"/>
                </a:lnTo>
                <a:lnTo>
                  <a:pt x="2692042" y="1410172"/>
                </a:lnTo>
                <a:lnTo>
                  <a:pt x="2692042" y="1412176"/>
                </a:lnTo>
                <a:lnTo>
                  <a:pt x="2690037" y="1412176"/>
                </a:lnTo>
                <a:lnTo>
                  <a:pt x="2687173" y="1412176"/>
                </a:lnTo>
                <a:lnTo>
                  <a:pt x="2683450" y="1414181"/>
                </a:lnTo>
                <a:lnTo>
                  <a:pt x="2680586" y="1401293"/>
                </a:lnTo>
                <a:lnTo>
                  <a:pt x="2687173" y="1400434"/>
                </a:lnTo>
                <a:lnTo>
                  <a:pt x="2694047" y="1396425"/>
                </a:lnTo>
                <a:lnTo>
                  <a:pt x="2700633" y="1394707"/>
                </a:lnTo>
                <a:close/>
                <a:moveTo>
                  <a:pt x="2566031" y="1386688"/>
                </a:moveTo>
                <a:lnTo>
                  <a:pt x="2574910" y="1389839"/>
                </a:lnTo>
                <a:lnTo>
                  <a:pt x="2584361" y="1393562"/>
                </a:lnTo>
                <a:lnTo>
                  <a:pt x="2595815" y="1396425"/>
                </a:lnTo>
                <a:lnTo>
                  <a:pt x="2602689" y="1401294"/>
                </a:lnTo>
                <a:lnTo>
                  <a:pt x="2575768" y="1401294"/>
                </a:lnTo>
                <a:lnTo>
                  <a:pt x="2572905" y="1400434"/>
                </a:lnTo>
                <a:lnTo>
                  <a:pt x="2570900" y="1400434"/>
                </a:lnTo>
                <a:lnTo>
                  <a:pt x="2568036" y="1398430"/>
                </a:lnTo>
                <a:lnTo>
                  <a:pt x="2561449" y="1398430"/>
                </a:lnTo>
                <a:lnTo>
                  <a:pt x="2561449" y="1394707"/>
                </a:lnTo>
                <a:lnTo>
                  <a:pt x="2563168" y="1393562"/>
                </a:lnTo>
                <a:lnTo>
                  <a:pt x="2564313" y="1391557"/>
                </a:lnTo>
                <a:lnTo>
                  <a:pt x="2564313" y="1389839"/>
                </a:lnTo>
                <a:close/>
                <a:moveTo>
                  <a:pt x="2266470" y="1320533"/>
                </a:moveTo>
                <a:lnTo>
                  <a:pt x="2289382" y="1320533"/>
                </a:lnTo>
                <a:lnTo>
                  <a:pt x="2289382" y="1323397"/>
                </a:lnTo>
                <a:lnTo>
                  <a:pt x="2284513" y="1325402"/>
                </a:lnTo>
                <a:lnTo>
                  <a:pt x="2282794" y="1327120"/>
                </a:lnTo>
                <a:lnTo>
                  <a:pt x="2279644" y="1328265"/>
                </a:lnTo>
                <a:lnTo>
                  <a:pt x="2275922" y="1330270"/>
                </a:lnTo>
                <a:lnTo>
                  <a:pt x="2271052" y="1330270"/>
                </a:lnTo>
                <a:close/>
                <a:moveTo>
                  <a:pt x="2622164" y="1300772"/>
                </a:moveTo>
                <a:lnTo>
                  <a:pt x="2620159" y="1302777"/>
                </a:lnTo>
                <a:lnTo>
                  <a:pt x="2618154" y="1304781"/>
                </a:lnTo>
                <a:lnTo>
                  <a:pt x="2616149" y="1304781"/>
                </a:lnTo>
                <a:lnTo>
                  <a:pt x="2616149" y="1306786"/>
                </a:lnTo>
                <a:lnTo>
                  <a:pt x="2615290" y="1307645"/>
                </a:lnTo>
                <a:lnTo>
                  <a:pt x="2613858" y="1311655"/>
                </a:lnTo>
                <a:lnTo>
                  <a:pt x="2616722" y="1311655"/>
                </a:lnTo>
                <a:lnTo>
                  <a:pt x="2622450" y="1309650"/>
                </a:lnTo>
                <a:lnTo>
                  <a:pt x="2625314" y="1307645"/>
                </a:lnTo>
                <a:lnTo>
                  <a:pt x="2629036" y="1306786"/>
                </a:lnTo>
                <a:lnTo>
                  <a:pt x="2631901" y="1304781"/>
                </a:lnTo>
                <a:lnTo>
                  <a:pt x="2635624" y="1300772"/>
                </a:lnTo>
                <a:close/>
                <a:moveTo>
                  <a:pt x="2370143" y="1300772"/>
                </a:moveTo>
                <a:lnTo>
                  <a:pt x="2375012" y="1300772"/>
                </a:lnTo>
                <a:lnTo>
                  <a:pt x="2381599" y="1300772"/>
                </a:lnTo>
                <a:lnTo>
                  <a:pt x="2383603" y="1316524"/>
                </a:lnTo>
                <a:lnTo>
                  <a:pt x="2385609" y="1335139"/>
                </a:lnTo>
                <a:lnTo>
                  <a:pt x="2376731" y="1335139"/>
                </a:lnTo>
                <a:lnTo>
                  <a:pt x="2375012" y="1336857"/>
                </a:lnTo>
                <a:lnTo>
                  <a:pt x="2372148" y="1336857"/>
                </a:lnTo>
                <a:lnTo>
                  <a:pt x="2368138" y="1336857"/>
                </a:lnTo>
                <a:lnTo>
                  <a:pt x="2363270" y="1338862"/>
                </a:lnTo>
                <a:lnTo>
                  <a:pt x="2361551" y="1325402"/>
                </a:lnTo>
                <a:lnTo>
                  <a:pt x="2361551" y="1311655"/>
                </a:lnTo>
                <a:lnTo>
                  <a:pt x="2363270" y="1304782"/>
                </a:lnTo>
                <a:lnTo>
                  <a:pt x="2366133" y="1302777"/>
                </a:lnTo>
                <a:close/>
                <a:moveTo>
                  <a:pt x="2373006" y="1267551"/>
                </a:moveTo>
                <a:lnTo>
                  <a:pt x="2381599" y="1267551"/>
                </a:lnTo>
                <a:lnTo>
                  <a:pt x="2379594" y="1274425"/>
                </a:lnTo>
                <a:lnTo>
                  <a:pt x="2379594" y="1279293"/>
                </a:lnTo>
                <a:lnTo>
                  <a:pt x="2379594" y="1284162"/>
                </a:lnTo>
                <a:lnTo>
                  <a:pt x="2378734" y="1288172"/>
                </a:lnTo>
                <a:lnTo>
                  <a:pt x="2376730" y="1293041"/>
                </a:lnTo>
                <a:lnTo>
                  <a:pt x="2370142" y="1293041"/>
                </a:lnTo>
                <a:lnTo>
                  <a:pt x="2370142" y="1286167"/>
                </a:lnTo>
                <a:lnTo>
                  <a:pt x="2372147" y="1279293"/>
                </a:lnTo>
                <a:lnTo>
                  <a:pt x="2372147" y="1272706"/>
                </a:lnTo>
                <a:close/>
                <a:moveTo>
                  <a:pt x="1276429" y="1220871"/>
                </a:moveTo>
                <a:lnTo>
                  <a:pt x="1274712" y="1222588"/>
                </a:lnTo>
                <a:lnTo>
                  <a:pt x="1272707" y="1224593"/>
                </a:lnTo>
                <a:lnTo>
                  <a:pt x="1272707" y="1224593"/>
                </a:lnTo>
                <a:lnTo>
                  <a:pt x="1274711" y="1222875"/>
                </a:lnTo>
                <a:close/>
                <a:moveTo>
                  <a:pt x="4141163" y="1220869"/>
                </a:moveTo>
                <a:lnTo>
                  <a:pt x="4149754" y="1233471"/>
                </a:lnTo>
                <a:lnTo>
                  <a:pt x="4157486" y="1240343"/>
                </a:lnTo>
                <a:lnTo>
                  <a:pt x="4168083" y="1243208"/>
                </a:lnTo>
                <a:lnTo>
                  <a:pt x="4174957" y="1247217"/>
                </a:lnTo>
                <a:lnTo>
                  <a:pt x="4181544" y="1252086"/>
                </a:lnTo>
                <a:lnTo>
                  <a:pt x="4183548" y="1254949"/>
                </a:lnTo>
                <a:lnTo>
                  <a:pt x="4184407" y="1258959"/>
                </a:lnTo>
                <a:lnTo>
                  <a:pt x="4184407" y="1261823"/>
                </a:lnTo>
                <a:lnTo>
                  <a:pt x="4184407" y="1267551"/>
                </a:lnTo>
                <a:lnTo>
                  <a:pt x="4172951" y="1270701"/>
                </a:lnTo>
                <a:lnTo>
                  <a:pt x="4164360" y="1277574"/>
                </a:lnTo>
                <a:lnTo>
                  <a:pt x="4157486" y="1284161"/>
                </a:lnTo>
                <a:lnTo>
                  <a:pt x="4148036" y="1289029"/>
                </a:lnTo>
                <a:lnTo>
                  <a:pt x="4144026" y="1284161"/>
                </a:lnTo>
                <a:lnTo>
                  <a:pt x="4141163" y="1282443"/>
                </a:lnTo>
                <a:lnTo>
                  <a:pt x="4138299" y="1281297"/>
                </a:lnTo>
                <a:lnTo>
                  <a:pt x="4134576" y="1282443"/>
                </a:lnTo>
                <a:lnTo>
                  <a:pt x="4131712" y="1284161"/>
                </a:lnTo>
                <a:lnTo>
                  <a:pt x="4129707" y="1288171"/>
                </a:lnTo>
                <a:lnTo>
                  <a:pt x="4125984" y="1289029"/>
                </a:lnTo>
                <a:lnTo>
                  <a:pt x="4131712" y="1309649"/>
                </a:lnTo>
                <a:lnTo>
                  <a:pt x="4132571" y="1325401"/>
                </a:lnTo>
                <a:lnTo>
                  <a:pt x="4132571" y="1336857"/>
                </a:lnTo>
                <a:lnTo>
                  <a:pt x="4131712" y="1348598"/>
                </a:lnTo>
                <a:lnTo>
                  <a:pt x="4127702" y="1361486"/>
                </a:lnTo>
                <a:lnTo>
                  <a:pt x="4124839" y="1378096"/>
                </a:lnTo>
                <a:lnTo>
                  <a:pt x="4122833" y="1398429"/>
                </a:lnTo>
                <a:lnTo>
                  <a:pt x="4100782" y="1410172"/>
                </a:lnTo>
                <a:lnTo>
                  <a:pt x="4075866" y="1421913"/>
                </a:lnTo>
                <a:lnTo>
                  <a:pt x="4051809" y="1432796"/>
                </a:lnTo>
                <a:lnTo>
                  <a:pt x="4046940" y="1423918"/>
                </a:lnTo>
                <a:lnTo>
                  <a:pt x="4042358" y="1417044"/>
                </a:lnTo>
                <a:lnTo>
                  <a:pt x="4040354" y="1423918"/>
                </a:lnTo>
                <a:lnTo>
                  <a:pt x="4040354" y="1427927"/>
                </a:lnTo>
                <a:lnTo>
                  <a:pt x="4039495" y="1432796"/>
                </a:lnTo>
                <a:lnTo>
                  <a:pt x="4037490" y="1435660"/>
                </a:lnTo>
                <a:lnTo>
                  <a:pt x="4032621" y="1435660"/>
                </a:lnTo>
                <a:lnTo>
                  <a:pt x="4028898" y="1435660"/>
                </a:lnTo>
                <a:lnTo>
                  <a:pt x="4026893" y="1437665"/>
                </a:lnTo>
                <a:lnTo>
                  <a:pt x="4026035" y="1437665"/>
                </a:lnTo>
                <a:lnTo>
                  <a:pt x="4024030" y="1439383"/>
                </a:lnTo>
                <a:lnTo>
                  <a:pt x="4022025" y="1441387"/>
                </a:lnTo>
                <a:lnTo>
                  <a:pt x="4017156" y="1441387"/>
                </a:lnTo>
                <a:lnTo>
                  <a:pt x="4012574" y="1442533"/>
                </a:lnTo>
                <a:lnTo>
                  <a:pt x="4010570" y="1439383"/>
                </a:lnTo>
                <a:lnTo>
                  <a:pt x="4010570" y="1434515"/>
                </a:lnTo>
                <a:lnTo>
                  <a:pt x="4010570" y="1432796"/>
                </a:lnTo>
                <a:lnTo>
                  <a:pt x="4010570" y="1428787"/>
                </a:lnTo>
                <a:lnTo>
                  <a:pt x="4010570" y="1427927"/>
                </a:lnTo>
                <a:lnTo>
                  <a:pt x="4006559" y="1427927"/>
                </a:lnTo>
                <a:lnTo>
                  <a:pt x="4003696" y="1425923"/>
                </a:lnTo>
                <a:lnTo>
                  <a:pt x="3997109" y="1423918"/>
                </a:lnTo>
                <a:lnTo>
                  <a:pt x="3997109" y="1427927"/>
                </a:lnTo>
                <a:lnTo>
                  <a:pt x="3999973" y="1432796"/>
                </a:lnTo>
                <a:lnTo>
                  <a:pt x="4003696" y="1434515"/>
                </a:lnTo>
                <a:lnTo>
                  <a:pt x="4003696" y="1437665"/>
                </a:lnTo>
                <a:lnTo>
                  <a:pt x="4003696" y="1442533"/>
                </a:lnTo>
                <a:lnTo>
                  <a:pt x="4005701" y="1451125"/>
                </a:lnTo>
                <a:lnTo>
                  <a:pt x="3999973" y="1455993"/>
                </a:lnTo>
                <a:lnTo>
                  <a:pt x="3997109" y="1462867"/>
                </a:lnTo>
                <a:lnTo>
                  <a:pt x="3993100" y="1469740"/>
                </a:lnTo>
                <a:lnTo>
                  <a:pt x="3981644" y="1469740"/>
                </a:lnTo>
                <a:lnTo>
                  <a:pt x="3979926" y="1455993"/>
                </a:lnTo>
                <a:lnTo>
                  <a:pt x="3978780" y="1449120"/>
                </a:lnTo>
                <a:lnTo>
                  <a:pt x="3975057" y="1442533"/>
                </a:lnTo>
                <a:lnTo>
                  <a:pt x="3972193" y="1432796"/>
                </a:lnTo>
                <a:lnTo>
                  <a:pt x="3981644" y="1432796"/>
                </a:lnTo>
                <a:lnTo>
                  <a:pt x="3993100" y="1417044"/>
                </a:lnTo>
                <a:lnTo>
                  <a:pt x="4008564" y="1403298"/>
                </a:lnTo>
                <a:lnTo>
                  <a:pt x="4026893" y="1394707"/>
                </a:lnTo>
                <a:lnTo>
                  <a:pt x="4033480" y="1393561"/>
                </a:lnTo>
                <a:lnTo>
                  <a:pt x="4040354" y="1393561"/>
                </a:lnTo>
                <a:lnTo>
                  <a:pt x="4046082" y="1394707"/>
                </a:lnTo>
                <a:lnTo>
                  <a:pt x="4048946" y="1394707"/>
                </a:lnTo>
                <a:lnTo>
                  <a:pt x="4051809" y="1394707"/>
                </a:lnTo>
                <a:lnTo>
                  <a:pt x="4055819" y="1389838"/>
                </a:lnTo>
                <a:lnTo>
                  <a:pt x="4058682" y="1384970"/>
                </a:lnTo>
                <a:lnTo>
                  <a:pt x="4060401" y="1379814"/>
                </a:lnTo>
                <a:lnTo>
                  <a:pt x="4062405" y="1376092"/>
                </a:lnTo>
                <a:lnTo>
                  <a:pt x="4065270" y="1371223"/>
                </a:lnTo>
                <a:lnTo>
                  <a:pt x="4070998" y="1368359"/>
                </a:lnTo>
                <a:lnTo>
                  <a:pt x="4072143" y="1371223"/>
                </a:lnTo>
                <a:lnTo>
                  <a:pt x="4073861" y="1373227"/>
                </a:lnTo>
                <a:lnTo>
                  <a:pt x="4075866" y="1373227"/>
                </a:lnTo>
                <a:lnTo>
                  <a:pt x="4077871" y="1373227"/>
                </a:lnTo>
                <a:lnTo>
                  <a:pt x="4078730" y="1371223"/>
                </a:lnTo>
                <a:lnTo>
                  <a:pt x="4092190" y="1359481"/>
                </a:lnTo>
                <a:lnTo>
                  <a:pt x="4100782" y="1348598"/>
                </a:lnTo>
                <a:lnTo>
                  <a:pt x="4104792" y="1336857"/>
                </a:lnTo>
                <a:lnTo>
                  <a:pt x="4107655" y="1323396"/>
                </a:lnTo>
                <a:lnTo>
                  <a:pt x="4112523" y="1311654"/>
                </a:lnTo>
                <a:lnTo>
                  <a:pt x="4122833" y="1295903"/>
                </a:lnTo>
                <a:lnTo>
                  <a:pt x="4116247" y="1295903"/>
                </a:lnTo>
                <a:lnTo>
                  <a:pt x="4111379" y="1293039"/>
                </a:lnTo>
                <a:lnTo>
                  <a:pt x="4109660" y="1289029"/>
                </a:lnTo>
                <a:lnTo>
                  <a:pt x="4107655" y="1286166"/>
                </a:lnTo>
                <a:lnTo>
                  <a:pt x="4107655" y="1279292"/>
                </a:lnTo>
                <a:lnTo>
                  <a:pt x="4107655" y="1270701"/>
                </a:lnTo>
                <a:lnTo>
                  <a:pt x="4109660" y="1268696"/>
                </a:lnTo>
                <a:lnTo>
                  <a:pt x="4111379" y="1267551"/>
                </a:lnTo>
                <a:lnTo>
                  <a:pt x="4111379" y="1265832"/>
                </a:lnTo>
                <a:lnTo>
                  <a:pt x="4111379" y="1263828"/>
                </a:lnTo>
                <a:lnTo>
                  <a:pt x="4118251" y="1261823"/>
                </a:lnTo>
                <a:lnTo>
                  <a:pt x="4122833" y="1261823"/>
                </a:lnTo>
                <a:lnTo>
                  <a:pt x="4125984" y="1260963"/>
                </a:lnTo>
                <a:lnTo>
                  <a:pt x="4129707" y="1260963"/>
                </a:lnTo>
                <a:lnTo>
                  <a:pt x="4129707" y="1243208"/>
                </a:lnTo>
                <a:lnTo>
                  <a:pt x="4132571" y="1229747"/>
                </a:lnTo>
                <a:close/>
                <a:moveTo>
                  <a:pt x="1283294" y="1218015"/>
                </a:moveTo>
                <a:lnTo>
                  <a:pt x="1281298" y="1219725"/>
                </a:lnTo>
                <a:lnTo>
                  <a:pt x="1279294" y="1222875"/>
                </a:lnTo>
                <a:lnTo>
                  <a:pt x="1279294" y="1224594"/>
                </a:lnTo>
                <a:lnTo>
                  <a:pt x="1278502" y="1229343"/>
                </a:lnTo>
                <a:lnTo>
                  <a:pt x="1278722" y="1229461"/>
                </a:lnTo>
                <a:lnTo>
                  <a:pt x="1279581" y="1224593"/>
                </a:lnTo>
                <a:lnTo>
                  <a:pt x="1279581" y="1222588"/>
                </a:lnTo>
                <a:lnTo>
                  <a:pt x="1281585" y="1219724"/>
                </a:lnTo>
                <a:close/>
                <a:moveTo>
                  <a:pt x="2430570" y="1217719"/>
                </a:moveTo>
                <a:lnTo>
                  <a:pt x="2429711" y="1219725"/>
                </a:lnTo>
                <a:lnTo>
                  <a:pt x="2427706" y="1219725"/>
                </a:lnTo>
                <a:lnTo>
                  <a:pt x="2425702" y="1219725"/>
                </a:lnTo>
                <a:lnTo>
                  <a:pt x="2425702" y="1220583"/>
                </a:lnTo>
                <a:lnTo>
                  <a:pt x="2423697" y="1220583"/>
                </a:lnTo>
                <a:lnTo>
                  <a:pt x="2420833" y="1224593"/>
                </a:lnTo>
                <a:lnTo>
                  <a:pt x="2417110" y="1226597"/>
                </a:lnTo>
                <a:lnTo>
                  <a:pt x="2417110" y="1227457"/>
                </a:lnTo>
                <a:lnTo>
                  <a:pt x="2417110" y="1231466"/>
                </a:lnTo>
                <a:lnTo>
                  <a:pt x="2417110" y="1234330"/>
                </a:lnTo>
                <a:lnTo>
                  <a:pt x="2417110" y="1240057"/>
                </a:lnTo>
                <a:lnTo>
                  <a:pt x="2430570" y="1253805"/>
                </a:lnTo>
                <a:lnTo>
                  <a:pt x="2443171" y="1268410"/>
                </a:lnTo>
                <a:lnTo>
                  <a:pt x="2454627" y="1285880"/>
                </a:lnTo>
                <a:lnTo>
                  <a:pt x="2468087" y="1285880"/>
                </a:lnTo>
                <a:lnTo>
                  <a:pt x="2468087" y="1295617"/>
                </a:lnTo>
                <a:lnTo>
                  <a:pt x="2481547" y="1300485"/>
                </a:lnTo>
                <a:lnTo>
                  <a:pt x="2491284" y="1307359"/>
                </a:lnTo>
                <a:lnTo>
                  <a:pt x="2501880" y="1316237"/>
                </a:lnTo>
                <a:lnTo>
                  <a:pt x="2501880" y="1320246"/>
                </a:lnTo>
                <a:lnTo>
                  <a:pt x="2498158" y="1320246"/>
                </a:lnTo>
                <a:lnTo>
                  <a:pt x="2495294" y="1320246"/>
                </a:lnTo>
                <a:lnTo>
                  <a:pt x="2491570" y="1320246"/>
                </a:lnTo>
                <a:lnTo>
                  <a:pt x="2489566" y="1320246"/>
                </a:lnTo>
                <a:lnTo>
                  <a:pt x="2486702" y="1318241"/>
                </a:lnTo>
                <a:lnTo>
                  <a:pt x="2481833" y="1316237"/>
                </a:lnTo>
                <a:lnTo>
                  <a:pt x="2476965" y="1316237"/>
                </a:lnTo>
                <a:lnTo>
                  <a:pt x="2476965" y="1321105"/>
                </a:lnTo>
                <a:lnTo>
                  <a:pt x="2477824" y="1325115"/>
                </a:lnTo>
                <a:lnTo>
                  <a:pt x="2479829" y="1327978"/>
                </a:lnTo>
                <a:lnTo>
                  <a:pt x="2479829" y="1329983"/>
                </a:lnTo>
                <a:lnTo>
                  <a:pt x="2481833" y="1333992"/>
                </a:lnTo>
                <a:lnTo>
                  <a:pt x="2482693" y="1338861"/>
                </a:lnTo>
                <a:lnTo>
                  <a:pt x="2477824" y="1341725"/>
                </a:lnTo>
                <a:lnTo>
                  <a:pt x="2474961" y="1345735"/>
                </a:lnTo>
                <a:lnTo>
                  <a:pt x="2471237" y="1350603"/>
                </a:lnTo>
                <a:lnTo>
                  <a:pt x="2468373" y="1357476"/>
                </a:lnTo>
                <a:lnTo>
                  <a:pt x="2457777" y="1357476"/>
                </a:lnTo>
                <a:lnTo>
                  <a:pt x="2457777" y="1380101"/>
                </a:lnTo>
                <a:lnTo>
                  <a:pt x="2450045" y="1380101"/>
                </a:lnTo>
                <a:lnTo>
                  <a:pt x="2441453" y="1373228"/>
                </a:lnTo>
                <a:lnTo>
                  <a:pt x="2430857" y="1369218"/>
                </a:lnTo>
                <a:lnTo>
                  <a:pt x="2423124" y="1364350"/>
                </a:lnTo>
                <a:lnTo>
                  <a:pt x="2417396" y="1352607"/>
                </a:lnTo>
                <a:lnTo>
                  <a:pt x="2430857" y="1354613"/>
                </a:lnTo>
                <a:lnTo>
                  <a:pt x="2444317" y="1352607"/>
                </a:lnTo>
                <a:lnTo>
                  <a:pt x="2454913" y="1348598"/>
                </a:lnTo>
                <a:lnTo>
                  <a:pt x="2461500" y="1341725"/>
                </a:lnTo>
                <a:lnTo>
                  <a:pt x="2463505" y="1340866"/>
                </a:lnTo>
                <a:lnTo>
                  <a:pt x="2463505" y="1338861"/>
                </a:lnTo>
                <a:lnTo>
                  <a:pt x="2464364" y="1336857"/>
                </a:lnTo>
                <a:lnTo>
                  <a:pt x="2464364" y="1333992"/>
                </a:lnTo>
                <a:lnTo>
                  <a:pt x="2464364" y="1329983"/>
                </a:lnTo>
                <a:lnTo>
                  <a:pt x="2439448" y="1311368"/>
                </a:lnTo>
                <a:lnTo>
                  <a:pt x="2412527" y="1292753"/>
                </a:lnTo>
                <a:lnTo>
                  <a:pt x="2403936" y="1282157"/>
                </a:lnTo>
                <a:lnTo>
                  <a:pt x="2396204" y="1272420"/>
                </a:lnTo>
                <a:lnTo>
                  <a:pt x="2389617" y="1260677"/>
                </a:lnTo>
                <a:lnTo>
                  <a:pt x="2379020" y="1250081"/>
                </a:lnTo>
                <a:lnTo>
                  <a:pt x="2365560" y="1245212"/>
                </a:lnTo>
                <a:lnTo>
                  <a:pt x="2354104" y="1254949"/>
                </a:lnTo>
                <a:lnTo>
                  <a:pt x="2338640" y="1263828"/>
                </a:lnTo>
                <a:lnTo>
                  <a:pt x="2320311" y="1267837"/>
                </a:lnTo>
                <a:lnTo>
                  <a:pt x="2318307" y="1263828"/>
                </a:lnTo>
                <a:lnTo>
                  <a:pt x="2317447" y="1260964"/>
                </a:lnTo>
                <a:lnTo>
                  <a:pt x="2315442" y="1258960"/>
                </a:lnTo>
                <a:lnTo>
                  <a:pt x="2311719" y="1258960"/>
                </a:lnTo>
                <a:lnTo>
                  <a:pt x="2310860" y="1258960"/>
                </a:lnTo>
                <a:lnTo>
                  <a:pt x="2307137" y="1260964"/>
                </a:lnTo>
                <a:lnTo>
                  <a:pt x="2298546" y="1267837"/>
                </a:lnTo>
                <a:lnTo>
                  <a:pt x="2295681" y="1277575"/>
                </a:lnTo>
                <a:lnTo>
                  <a:pt x="2293677" y="1288171"/>
                </a:lnTo>
                <a:lnTo>
                  <a:pt x="2288809" y="1295903"/>
                </a:lnTo>
                <a:lnTo>
                  <a:pt x="2270479" y="1295903"/>
                </a:lnTo>
                <a:lnTo>
                  <a:pt x="2263893" y="1304781"/>
                </a:lnTo>
                <a:lnTo>
                  <a:pt x="2259024" y="1314518"/>
                </a:lnTo>
                <a:lnTo>
                  <a:pt x="2255301" y="1327120"/>
                </a:lnTo>
                <a:lnTo>
                  <a:pt x="2253296" y="1327978"/>
                </a:lnTo>
                <a:lnTo>
                  <a:pt x="2253296" y="1331988"/>
                </a:lnTo>
                <a:lnTo>
                  <a:pt x="2255301" y="1333992"/>
                </a:lnTo>
                <a:lnTo>
                  <a:pt x="2257306" y="1334852"/>
                </a:lnTo>
                <a:lnTo>
                  <a:pt x="2260170" y="1338861"/>
                </a:lnTo>
                <a:lnTo>
                  <a:pt x="2262174" y="1341725"/>
                </a:lnTo>
                <a:lnTo>
                  <a:pt x="2257306" y="1341725"/>
                </a:lnTo>
                <a:lnTo>
                  <a:pt x="2255301" y="1343730"/>
                </a:lnTo>
                <a:lnTo>
                  <a:pt x="2253296" y="1343730"/>
                </a:lnTo>
                <a:lnTo>
                  <a:pt x="2252437" y="1345735"/>
                </a:lnTo>
                <a:lnTo>
                  <a:pt x="2250432" y="1347739"/>
                </a:lnTo>
                <a:lnTo>
                  <a:pt x="2246709" y="1348598"/>
                </a:lnTo>
                <a:lnTo>
                  <a:pt x="2246709" y="1352607"/>
                </a:lnTo>
                <a:lnTo>
                  <a:pt x="2246709" y="1354613"/>
                </a:lnTo>
                <a:lnTo>
                  <a:pt x="2246709" y="1356331"/>
                </a:lnTo>
                <a:lnTo>
                  <a:pt x="2246709" y="1362059"/>
                </a:lnTo>
                <a:lnTo>
                  <a:pt x="2235254" y="1362917"/>
                </a:lnTo>
                <a:lnTo>
                  <a:pt x="2230386" y="1366928"/>
                </a:lnTo>
                <a:lnTo>
                  <a:pt x="2226662" y="1369791"/>
                </a:lnTo>
                <a:lnTo>
                  <a:pt x="2223799" y="1375519"/>
                </a:lnTo>
                <a:lnTo>
                  <a:pt x="2218930" y="1380388"/>
                </a:lnTo>
                <a:lnTo>
                  <a:pt x="2213202" y="1382392"/>
                </a:lnTo>
                <a:lnTo>
                  <a:pt x="2210339" y="1382392"/>
                </a:lnTo>
                <a:lnTo>
                  <a:pt x="2205470" y="1380388"/>
                </a:lnTo>
                <a:lnTo>
                  <a:pt x="2201746" y="1378382"/>
                </a:lnTo>
                <a:lnTo>
                  <a:pt x="2198883" y="1376378"/>
                </a:lnTo>
                <a:lnTo>
                  <a:pt x="2196878" y="1376378"/>
                </a:lnTo>
                <a:lnTo>
                  <a:pt x="2194014" y="1378382"/>
                </a:lnTo>
                <a:lnTo>
                  <a:pt x="2190291" y="1380388"/>
                </a:lnTo>
                <a:lnTo>
                  <a:pt x="2187427" y="1382392"/>
                </a:lnTo>
                <a:lnTo>
                  <a:pt x="2181700" y="1383251"/>
                </a:lnTo>
                <a:lnTo>
                  <a:pt x="2181700" y="1392129"/>
                </a:lnTo>
                <a:lnTo>
                  <a:pt x="2228667" y="1399003"/>
                </a:lnTo>
                <a:lnTo>
                  <a:pt x="2242127" y="1392129"/>
                </a:lnTo>
                <a:lnTo>
                  <a:pt x="2255587" y="1383251"/>
                </a:lnTo>
                <a:lnTo>
                  <a:pt x="2266184" y="1376378"/>
                </a:lnTo>
                <a:lnTo>
                  <a:pt x="2280503" y="1373514"/>
                </a:lnTo>
                <a:lnTo>
                  <a:pt x="2302555" y="1369505"/>
                </a:lnTo>
                <a:lnTo>
                  <a:pt x="2325752" y="1368645"/>
                </a:lnTo>
                <a:lnTo>
                  <a:pt x="2351814" y="1368645"/>
                </a:lnTo>
                <a:lnTo>
                  <a:pt x="2373006" y="1368645"/>
                </a:lnTo>
                <a:lnTo>
                  <a:pt x="2391335" y="1369505"/>
                </a:lnTo>
                <a:lnTo>
                  <a:pt x="2399927" y="1371510"/>
                </a:lnTo>
                <a:lnTo>
                  <a:pt x="2404222" y="1371510"/>
                </a:lnTo>
                <a:lnTo>
                  <a:pt x="2398494" y="1387260"/>
                </a:lnTo>
                <a:lnTo>
                  <a:pt x="2395631" y="1403871"/>
                </a:lnTo>
                <a:lnTo>
                  <a:pt x="2391908" y="1421340"/>
                </a:lnTo>
                <a:lnTo>
                  <a:pt x="2397635" y="1424205"/>
                </a:lnTo>
                <a:lnTo>
                  <a:pt x="2398494" y="1428214"/>
                </a:lnTo>
                <a:lnTo>
                  <a:pt x="2402218" y="1431078"/>
                </a:lnTo>
                <a:lnTo>
                  <a:pt x="2404222" y="1433083"/>
                </a:lnTo>
                <a:lnTo>
                  <a:pt x="2407087" y="1435946"/>
                </a:lnTo>
                <a:lnTo>
                  <a:pt x="2418542" y="1439956"/>
                </a:lnTo>
                <a:lnTo>
                  <a:pt x="2432002" y="1439956"/>
                </a:lnTo>
                <a:lnTo>
                  <a:pt x="2445463" y="1441961"/>
                </a:lnTo>
                <a:lnTo>
                  <a:pt x="2458922" y="1448834"/>
                </a:lnTo>
                <a:lnTo>
                  <a:pt x="2462645" y="1462581"/>
                </a:lnTo>
                <a:lnTo>
                  <a:pt x="2469233" y="1465444"/>
                </a:lnTo>
                <a:lnTo>
                  <a:pt x="2478970" y="1469454"/>
                </a:lnTo>
                <a:lnTo>
                  <a:pt x="2492430" y="1472318"/>
                </a:lnTo>
                <a:lnTo>
                  <a:pt x="2503885" y="1476327"/>
                </a:lnTo>
                <a:lnTo>
                  <a:pt x="2510472" y="1477186"/>
                </a:lnTo>
                <a:lnTo>
                  <a:pt x="2512477" y="1467449"/>
                </a:lnTo>
                <a:lnTo>
                  <a:pt x="2516200" y="1458571"/>
                </a:lnTo>
                <a:lnTo>
                  <a:pt x="2519064" y="1449694"/>
                </a:lnTo>
                <a:lnTo>
                  <a:pt x="2529661" y="1442820"/>
                </a:lnTo>
                <a:lnTo>
                  <a:pt x="2543980" y="1439956"/>
                </a:lnTo>
                <a:lnTo>
                  <a:pt x="2557440" y="1442820"/>
                </a:lnTo>
                <a:lnTo>
                  <a:pt x="2570900" y="1449694"/>
                </a:lnTo>
                <a:lnTo>
                  <a:pt x="2584360" y="1455421"/>
                </a:lnTo>
                <a:lnTo>
                  <a:pt x="2590947" y="1456280"/>
                </a:lnTo>
                <a:lnTo>
                  <a:pt x="2604407" y="1458285"/>
                </a:lnTo>
                <a:lnTo>
                  <a:pt x="2617868" y="1462294"/>
                </a:lnTo>
                <a:lnTo>
                  <a:pt x="2631328" y="1463153"/>
                </a:lnTo>
                <a:lnTo>
                  <a:pt x="2641924" y="1465158"/>
                </a:lnTo>
                <a:lnTo>
                  <a:pt x="2646793" y="1467163"/>
                </a:lnTo>
                <a:lnTo>
                  <a:pt x="2649656" y="1465158"/>
                </a:lnTo>
                <a:lnTo>
                  <a:pt x="2651662" y="1462294"/>
                </a:lnTo>
                <a:lnTo>
                  <a:pt x="2653666" y="1460290"/>
                </a:lnTo>
                <a:lnTo>
                  <a:pt x="2656530" y="1456280"/>
                </a:lnTo>
                <a:lnTo>
                  <a:pt x="2660253" y="1455421"/>
                </a:lnTo>
                <a:lnTo>
                  <a:pt x="2663116" y="1455421"/>
                </a:lnTo>
                <a:lnTo>
                  <a:pt x="2667985" y="1455421"/>
                </a:lnTo>
                <a:lnTo>
                  <a:pt x="2680587" y="1458285"/>
                </a:lnTo>
                <a:lnTo>
                  <a:pt x="2690324" y="1463153"/>
                </a:lnTo>
                <a:lnTo>
                  <a:pt x="2701779" y="1462294"/>
                </a:lnTo>
                <a:lnTo>
                  <a:pt x="2714380" y="1458285"/>
                </a:lnTo>
                <a:lnTo>
                  <a:pt x="2715239" y="1444538"/>
                </a:lnTo>
                <a:lnTo>
                  <a:pt x="2721826" y="1427928"/>
                </a:lnTo>
                <a:lnTo>
                  <a:pt x="2727554" y="1412176"/>
                </a:lnTo>
                <a:lnTo>
                  <a:pt x="2729272" y="1399003"/>
                </a:lnTo>
                <a:lnTo>
                  <a:pt x="2726408" y="1387260"/>
                </a:lnTo>
                <a:lnTo>
                  <a:pt x="2724404" y="1383251"/>
                </a:lnTo>
                <a:lnTo>
                  <a:pt x="2724404" y="1380388"/>
                </a:lnTo>
                <a:lnTo>
                  <a:pt x="2722399" y="1378382"/>
                </a:lnTo>
                <a:lnTo>
                  <a:pt x="2720395" y="1376378"/>
                </a:lnTo>
                <a:lnTo>
                  <a:pt x="2717530" y="1376378"/>
                </a:lnTo>
                <a:lnTo>
                  <a:pt x="2713807" y="1376378"/>
                </a:lnTo>
                <a:lnTo>
                  <a:pt x="2707220" y="1376378"/>
                </a:lnTo>
                <a:lnTo>
                  <a:pt x="2699488" y="1383251"/>
                </a:lnTo>
                <a:lnTo>
                  <a:pt x="2692901" y="1385256"/>
                </a:lnTo>
                <a:lnTo>
                  <a:pt x="2686314" y="1383251"/>
                </a:lnTo>
                <a:lnTo>
                  <a:pt x="2679727" y="1380388"/>
                </a:lnTo>
                <a:lnTo>
                  <a:pt x="2671136" y="1376378"/>
                </a:lnTo>
                <a:lnTo>
                  <a:pt x="2666267" y="1375519"/>
                </a:lnTo>
                <a:lnTo>
                  <a:pt x="2662544" y="1376378"/>
                </a:lnTo>
                <a:lnTo>
                  <a:pt x="2657675" y="1378382"/>
                </a:lnTo>
                <a:lnTo>
                  <a:pt x="2655671" y="1382392"/>
                </a:lnTo>
                <a:lnTo>
                  <a:pt x="2652806" y="1385256"/>
                </a:lnTo>
                <a:lnTo>
                  <a:pt x="2649084" y="1387260"/>
                </a:lnTo>
                <a:lnTo>
                  <a:pt x="2634764" y="1383251"/>
                </a:lnTo>
                <a:lnTo>
                  <a:pt x="2619299" y="1373514"/>
                </a:lnTo>
                <a:lnTo>
                  <a:pt x="2607844" y="1357762"/>
                </a:lnTo>
                <a:lnTo>
                  <a:pt x="2602116" y="1342012"/>
                </a:lnTo>
                <a:lnTo>
                  <a:pt x="2602116" y="1339147"/>
                </a:lnTo>
                <a:lnTo>
                  <a:pt x="2602116" y="1335138"/>
                </a:lnTo>
                <a:lnTo>
                  <a:pt x="2602116" y="1332275"/>
                </a:lnTo>
                <a:lnTo>
                  <a:pt x="2602116" y="1328264"/>
                </a:lnTo>
                <a:lnTo>
                  <a:pt x="2602116" y="1325401"/>
                </a:lnTo>
                <a:lnTo>
                  <a:pt x="2604121" y="1321392"/>
                </a:lnTo>
                <a:lnTo>
                  <a:pt x="2606126" y="1316523"/>
                </a:lnTo>
                <a:lnTo>
                  <a:pt x="2602403" y="1313659"/>
                </a:lnTo>
                <a:lnTo>
                  <a:pt x="2599538" y="1311655"/>
                </a:lnTo>
                <a:lnTo>
                  <a:pt x="2597534" y="1309650"/>
                </a:lnTo>
                <a:lnTo>
                  <a:pt x="2595529" y="1307645"/>
                </a:lnTo>
                <a:lnTo>
                  <a:pt x="2592666" y="1306786"/>
                </a:lnTo>
                <a:lnTo>
                  <a:pt x="2587797" y="1304781"/>
                </a:lnTo>
                <a:lnTo>
                  <a:pt x="2585792" y="1302777"/>
                </a:lnTo>
                <a:lnTo>
                  <a:pt x="2583788" y="1302777"/>
                </a:lnTo>
                <a:lnTo>
                  <a:pt x="2581783" y="1300772"/>
                </a:lnTo>
                <a:lnTo>
                  <a:pt x="2578919" y="1300772"/>
                </a:lnTo>
                <a:lnTo>
                  <a:pt x="2575196" y="1300772"/>
                </a:lnTo>
                <a:lnTo>
                  <a:pt x="2575196" y="1304781"/>
                </a:lnTo>
                <a:lnTo>
                  <a:pt x="2572332" y="1304781"/>
                </a:lnTo>
                <a:lnTo>
                  <a:pt x="2572332" y="1309650"/>
                </a:lnTo>
                <a:lnTo>
                  <a:pt x="2574336" y="1313659"/>
                </a:lnTo>
                <a:lnTo>
                  <a:pt x="2574336" y="1314518"/>
                </a:lnTo>
                <a:lnTo>
                  <a:pt x="2574336" y="1316523"/>
                </a:lnTo>
                <a:lnTo>
                  <a:pt x="2572332" y="1318527"/>
                </a:lnTo>
                <a:lnTo>
                  <a:pt x="2570327" y="1318527"/>
                </a:lnTo>
                <a:lnTo>
                  <a:pt x="2567464" y="1318527"/>
                </a:lnTo>
                <a:lnTo>
                  <a:pt x="2560876" y="1320533"/>
                </a:lnTo>
                <a:lnTo>
                  <a:pt x="2558872" y="1316523"/>
                </a:lnTo>
                <a:lnTo>
                  <a:pt x="2556867" y="1314518"/>
                </a:lnTo>
                <a:lnTo>
                  <a:pt x="2556867" y="1313659"/>
                </a:lnTo>
                <a:lnTo>
                  <a:pt x="2554004" y="1311655"/>
                </a:lnTo>
                <a:lnTo>
                  <a:pt x="2554004" y="1316237"/>
                </a:lnTo>
                <a:lnTo>
                  <a:pt x="2562595" y="1326833"/>
                </a:lnTo>
                <a:lnTo>
                  <a:pt x="2569182" y="1341439"/>
                </a:lnTo>
                <a:lnTo>
                  <a:pt x="2572046" y="1357190"/>
                </a:lnTo>
                <a:lnTo>
                  <a:pt x="2567177" y="1361200"/>
                </a:lnTo>
                <a:lnTo>
                  <a:pt x="2563454" y="1362059"/>
                </a:lnTo>
                <a:lnTo>
                  <a:pt x="2562595" y="1366068"/>
                </a:lnTo>
                <a:lnTo>
                  <a:pt x="2560590" y="1368932"/>
                </a:lnTo>
                <a:lnTo>
                  <a:pt x="2560590" y="1370937"/>
                </a:lnTo>
                <a:lnTo>
                  <a:pt x="2558586" y="1374946"/>
                </a:lnTo>
                <a:lnTo>
                  <a:pt x="2556581" y="1375806"/>
                </a:lnTo>
                <a:lnTo>
                  <a:pt x="2551712" y="1377810"/>
                </a:lnTo>
                <a:lnTo>
                  <a:pt x="2546843" y="1379815"/>
                </a:lnTo>
                <a:lnTo>
                  <a:pt x="2544838" y="1377810"/>
                </a:lnTo>
                <a:lnTo>
                  <a:pt x="2542834" y="1377810"/>
                </a:lnTo>
                <a:lnTo>
                  <a:pt x="2541975" y="1375806"/>
                </a:lnTo>
                <a:lnTo>
                  <a:pt x="2538252" y="1375806"/>
                </a:lnTo>
                <a:lnTo>
                  <a:pt x="2522787" y="1329983"/>
                </a:lnTo>
                <a:lnTo>
                  <a:pt x="2519924" y="1327978"/>
                </a:lnTo>
                <a:lnTo>
                  <a:pt x="2516200" y="1325115"/>
                </a:lnTo>
                <a:lnTo>
                  <a:pt x="2511331" y="1321105"/>
                </a:lnTo>
                <a:lnTo>
                  <a:pt x="2508468" y="1320246"/>
                </a:lnTo>
                <a:lnTo>
                  <a:pt x="2504745" y="1316237"/>
                </a:lnTo>
                <a:lnTo>
                  <a:pt x="2502740" y="1306500"/>
                </a:lnTo>
                <a:lnTo>
                  <a:pt x="2504745" y="1297622"/>
                </a:lnTo>
                <a:lnTo>
                  <a:pt x="2506749" y="1290748"/>
                </a:lnTo>
                <a:lnTo>
                  <a:pt x="2506749" y="1283875"/>
                </a:lnTo>
                <a:lnTo>
                  <a:pt x="2501880" y="1279006"/>
                </a:lnTo>
                <a:lnTo>
                  <a:pt x="2489280" y="1270128"/>
                </a:lnTo>
                <a:lnTo>
                  <a:pt x="2479543" y="1265259"/>
                </a:lnTo>
                <a:lnTo>
                  <a:pt x="2470951" y="1263255"/>
                </a:lnTo>
                <a:lnTo>
                  <a:pt x="2463218" y="1258387"/>
                </a:lnTo>
                <a:lnTo>
                  <a:pt x="2456631" y="1247790"/>
                </a:lnTo>
                <a:lnTo>
                  <a:pt x="2450045" y="1229175"/>
                </a:lnTo>
                <a:lnTo>
                  <a:pt x="2436585" y="1233185"/>
                </a:lnTo>
                <a:lnTo>
                  <a:pt x="2434580" y="1227457"/>
                </a:lnTo>
                <a:lnTo>
                  <a:pt x="2434580" y="1224593"/>
                </a:lnTo>
                <a:lnTo>
                  <a:pt x="2432575" y="1220583"/>
                </a:lnTo>
                <a:close/>
                <a:moveTo>
                  <a:pt x="1281585" y="1213710"/>
                </a:moveTo>
                <a:lnTo>
                  <a:pt x="1281442" y="1213997"/>
                </a:lnTo>
                <a:lnTo>
                  <a:pt x="1284163" y="1213997"/>
                </a:lnTo>
                <a:lnTo>
                  <a:pt x="1283305" y="1218004"/>
                </a:lnTo>
                <a:lnTo>
                  <a:pt x="1283590" y="1217719"/>
                </a:lnTo>
                <a:lnTo>
                  <a:pt x="1284450" y="1213710"/>
                </a:lnTo>
                <a:close/>
                <a:moveTo>
                  <a:pt x="2661972" y="1199677"/>
                </a:moveTo>
                <a:lnTo>
                  <a:pt x="2658248" y="1207409"/>
                </a:lnTo>
                <a:lnTo>
                  <a:pt x="2651662" y="1220011"/>
                </a:lnTo>
                <a:lnTo>
                  <a:pt x="2643069" y="1233757"/>
                </a:lnTo>
                <a:lnTo>
                  <a:pt x="2635337" y="1247504"/>
                </a:lnTo>
                <a:lnTo>
                  <a:pt x="2628750" y="1259246"/>
                </a:lnTo>
                <a:lnTo>
                  <a:pt x="2625027" y="1268983"/>
                </a:lnTo>
                <a:lnTo>
                  <a:pt x="2625027" y="1274710"/>
                </a:lnTo>
                <a:lnTo>
                  <a:pt x="2627032" y="1281584"/>
                </a:lnTo>
                <a:lnTo>
                  <a:pt x="2627032" y="1284447"/>
                </a:lnTo>
                <a:lnTo>
                  <a:pt x="2629036" y="1288458"/>
                </a:lnTo>
                <a:lnTo>
                  <a:pt x="2631901" y="1289316"/>
                </a:lnTo>
                <a:lnTo>
                  <a:pt x="2635624" y="1291321"/>
                </a:lnTo>
                <a:lnTo>
                  <a:pt x="2640492" y="1293326"/>
                </a:lnTo>
                <a:lnTo>
                  <a:pt x="2653952" y="1298195"/>
                </a:lnTo>
                <a:lnTo>
                  <a:pt x="2667412" y="1296190"/>
                </a:lnTo>
                <a:lnTo>
                  <a:pt x="2678868" y="1291321"/>
                </a:lnTo>
                <a:lnTo>
                  <a:pt x="2692328" y="1284447"/>
                </a:lnTo>
                <a:lnTo>
                  <a:pt x="2705789" y="1282443"/>
                </a:lnTo>
                <a:lnTo>
                  <a:pt x="2719249" y="1282443"/>
                </a:lnTo>
                <a:lnTo>
                  <a:pt x="2727840" y="1288171"/>
                </a:lnTo>
                <a:lnTo>
                  <a:pt x="2734427" y="1293040"/>
                </a:lnTo>
                <a:lnTo>
                  <a:pt x="2742159" y="1295903"/>
                </a:lnTo>
                <a:lnTo>
                  <a:pt x="2762207" y="1299912"/>
                </a:lnTo>
                <a:lnTo>
                  <a:pt x="2782254" y="1297908"/>
                </a:lnTo>
                <a:lnTo>
                  <a:pt x="2800582" y="1293040"/>
                </a:lnTo>
                <a:lnTo>
                  <a:pt x="2805737" y="1282730"/>
                </a:lnTo>
                <a:lnTo>
                  <a:pt x="2800010" y="1282730"/>
                </a:lnTo>
                <a:lnTo>
                  <a:pt x="2792277" y="1268983"/>
                </a:lnTo>
                <a:lnTo>
                  <a:pt x="2778817" y="1257241"/>
                </a:lnTo>
                <a:lnTo>
                  <a:pt x="2759630" y="1245499"/>
                </a:lnTo>
                <a:lnTo>
                  <a:pt x="2741300" y="1234902"/>
                </a:lnTo>
                <a:lnTo>
                  <a:pt x="2726981" y="1230034"/>
                </a:lnTo>
                <a:lnTo>
                  <a:pt x="2718389" y="1236907"/>
                </a:lnTo>
                <a:lnTo>
                  <a:pt x="2706934" y="1241776"/>
                </a:lnTo>
                <a:lnTo>
                  <a:pt x="2698342" y="1240917"/>
                </a:lnTo>
                <a:lnTo>
                  <a:pt x="2693474" y="1234044"/>
                </a:lnTo>
                <a:lnTo>
                  <a:pt x="2686887" y="1227170"/>
                </a:lnTo>
                <a:lnTo>
                  <a:pt x="2683164" y="1218292"/>
                </a:lnTo>
                <a:lnTo>
                  <a:pt x="2694619" y="1214283"/>
                </a:lnTo>
                <a:lnTo>
                  <a:pt x="2693760" y="1213424"/>
                </a:lnTo>
                <a:lnTo>
                  <a:pt x="2691756" y="1213424"/>
                </a:lnTo>
                <a:lnTo>
                  <a:pt x="2689751" y="1213424"/>
                </a:lnTo>
                <a:lnTo>
                  <a:pt x="2686887" y="1211419"/>
                </a:lnTo>
                <a:lnTo>
                  <a:pt x="2681160" y="1206550"/>
                </a:lnTo>
                <a:lnTo>
                  <a:pt x="2676291" y="1204546"/>
                </a:lnTo>
                <a:lnTo>
                  <a:pt x="2669704" y="1201681"/>
                </a:lnTo>
                <a:close/>
                <a:moveTo>
                  <a:pt x="2930603" y="1194809"/>
                </a:moveTo>
                <a:lnTo>
                  <a:pt x="2920006" y="1203687"/>
                </a:lnTo>
                <a:lnTo>
                  <a:pt x="2908550" y="1208555"/>
                </a:lnTo>
                <a:lnTo>
                  <a:pt x="2897095" y="1213424"/>
                </a:lnTo>
                <a:lnTo>
                  <a:pt x="2886499" y="1222302"/>
                </a:lnTo>
                <a:lnTo>
                  <a:pt x="2879912" y="1232898"/>
                </a:lnTo>
                <a:lnTo>
                  <a:pt x="2877048" y="1247504"/>
                </a:lnTo>
                <a:lnTo>
                  <a:pt x="2881917" y="1263255"/>
                </a:lnTo>
                <a:lnTo>
                  <a:pt x="2892513" y="1279006"/>
                </a:lnTo>
                <a:lnTo>
                  <a:pt x="2902251" y="1294757"/>
                </a:lnTo>
                <a:lnTo>
                  <a:pt x="2913706" y="1307359"/>
                </a:lnTo>
                <a:lnTo>
                  <a:pt x="2920293" y="1319960"/>
                </a:lnTo>
                <a:lnTo>
                  <a:pt x="2908837" y="1319960"/>
                </a:lnTo>
                <a:lnTo>
                  <a:pt x="2908837" y="1341439"/>
                </a:lnTo>
                <a:lnTo>
                  <a:pt x="2912560" y="1357190"/>
                </a:lnTo>
                <a:lnTo>
                  <a:pt x="2922298" y="1366068"/>
                </a:lnTo>
                <a:lnTo>
                  <a:pt x="2939481" y="1368932"/>
                </a:lnTo>
                <a:lnTo>
                  <a:pt x="2964396" y="1368073"/>
                </a:lnTo>
                <a:lnTo>
                  <a:pt x="2962391" y="1348598"/>
                </a:lnTo>
                <a:lnTo>
                  <a:pt x="2958668" y="1336857"/>
                </a:lnTo>
                <a:lnTo>
                  <a:pt x="2953800" y="1327120"/>
                </a:lnTo>
                <a:lnTo>
                  <a:pt x="2951795" y="1316523"/>
                </a:lnTo>
                <a:lnTo>
                  <a:pt x="2953800" y="1300772"/>
                </a:lnTo>
                <a:lnTo>
                  <a:pt x="2957522" y="1302777"/>
                </a:lnTo>
                <a:lnTo>
                  <a:pt x="2960387" y="1302777"/>
                </a:lnTo>
                <a:lnTo>
                  <a:pt x="2964110" y="1302777"/>
                </a:lnTo>
                <a:lnTo>
                  <a:pt x="2966973" y="1302777"/>
                </a:lnTo>
                <a:lnTo>
                  <a:pt x="2971842" y="1300485"/>
                </a:lnTo>
                <a:lnTo>
                  <a:pt x="2968978" y="1297622"/>
                </a:lnTo>
                <a:lnTo>
                  <a:pt x="2965256" y="1295617"/>
                </a:lnTo>
                <a:lnTo>
                  <a:pt x="2964396" y="1294757"/>
                </a:lnTo>
                <a:lnTo>
                  <a:pt x="2960674" y="1290748"/>
                </a:lnTo>
                <a:lnTo>
                  <a:pt x="2957809" y="1288743"/>
                </a:lnTo>
                <a:lnTo>
                  <a:pt x="2955805" y="1290748"/>
                </a:lnTo>
                <a:lnTo>
                  <a:pt x="2955805" y="1294757"/>
                </a:lnTo>
                <a:lnTo>
                  <a:pt x="2953800" y="1297622"/>
                </a:lnTo>
                <a:lnTo>
                  <a:pt x="2953800" y="1299626"/>
                </a:lnTo>
                <a:lnTo>
                  <a:pt x="2951795" y="1300485"/>
                </a:lnTo>
                <a:lnTo>
                  <a:pt x="2950936" y="1299626"/>
                </a:lnTo>
                <a:lnTo>
                  <a:pt x="2948931" y="1295617"/>
                </a:lnTo>
                <a:lnTo>
                  <a:pt x="2944063" y="1287885"/>
                </a:lnTo>
                <a:lnTo>
                  <a:pt x="2939194" y="1279006"/>
                </a:lnTo>
                <a:lnTo>
                  <a:pt x="2940053" y="1274997"/>
                </a:lnTo>
                <a:lnTo>
                  <a:pt x="2942058" y="1274997"/>
                </a:lnTo>
                <a:lnTo>
                  <a:pt x="2944063" y="1274137"/>
                </a:lnTo>
                <a:lnTo>
                  <a:pt x="2944922" y="1270128"/>
                </a:lnTo>
                <a:lnTo>
                  <a:pt x="2930603" y="1261250"/>
                </a:lnTo>
                <a:lnTo>
                  <a:pt x="2919147" y="1247504"/>
                </a:lnTo>
                <a:lnTo>
                  <a:pt x="2912560" y="1232898"/>
                </a:lnTo>
                <a:lnTo>
                  <a:pt x="2930889" y="1230893"/>
                </a:lnTo>
                <a:lnTo>
                  <a:pt x="2944349" y="1226024"/>
                </a:lnTo>
                <a:lnTo>
                  <a:pt x="2950936" y="1213424"/>
                </a:lnTo>
                <a:lnTo>
                  <a:pt x="2953800" y="1198818"/>
                </a:lnTo>
                <a:lnTo>
                  <a:pt x="2948931" y="1196813"/>
                </a:lnTo>
                <a:lnTo>
                  <a:pt x="2944063" y="1196813"/>
                </a:lnTo>
                <a:lnTo>
                  <a:pt x="2939194" y="1194809"/>
                </a:lnTo>
                <a:close/>
                <a:moveTo>
                  <a:pt x="2750751" y="1192517"/>
                </a:moveTo>
                <a:lnTo>
                  <a:pt x="2737291" y="1199391"/>
                </a:lnTo>
                <a:lnTo>
                  <a:pt x="2720967" y="1204259"/>
                </a:lnTo>
                <a:lnTo>
                  <a:pt x="2720967" y="1218006"/>
                </a:lnTo>
                <a:lnTo>
                  <a:pt x="2727554" y="1220011"/>
                </a:lnTo>
                <a:lnTo>
                  <a:pt x="2735287" y="1220869"/>
                </a:lnTo>
                <a:lnTo>
                  <a:pt x="2745882" y="1220869"/>
                </a:lnTo>
                <a:lnTo>
                  <a:pt x="2745882" y="1213997"/>
                </a:lnTo>
                <a:lnTo>
                  <a:pt x="2748747" y="1209128"/>
                </a:lnTo>
                <a:lnTo>
                  <a:pt x="2750751" y="1204259"/>
                </a:lnTo>
                <a:lnTo>
                  <a:pt x="2750751" y="1199391"/>
                </a:lnTo>
                <a:lnTo>
                  <a:pt x="2750751" y="1195381"/>
                </a:lnTo>
                <a:close/>
                <a:moveTo>
                  <a:pt x="1447688" y="1183639"/>
                </a:moveTo>
                <a:lnTo>
                  <a:pt x="1450553" y="1192517"/>
                </a:lnTo>
                <a:lnTo>
                  <a:pt x="1452270" y="1204259"/>
                </a:lnTo>
                <a:lnTo>
                  <a:pt x="1454276" y="1213996"/>
                </a:lnTo>
                <a:lnTo>
                  <a:pt x="1452270" y="1216001"/>
                </a:lnTo>
                <a:lnTo>
                  <a:pt x="1450553" y="1216001"/>
                </a:lnTo>
                <a:lnTo>
                  <a:pt x="1449407" y="1216001"/>
                </a:lnTo>
                <a:lnTo>
                  <a:pt x="1449407" y="1218005"/>
                </a:lnTo>
                <a:lnTo>
                  <a:pt x="1447688" y="1218005"/>
                </a:lnTo>
                <a:lnTo>
                  <a:pt x="1440815" y="1218005"/>
                </a:lnTo>
                <a:lnTo>
                  <a:pt x="1438810" y="1216001"/>
                </a:lnTo>
                <a:lnTo>
                  <a:pt x="1438810" y="1213996"/>
                </a:lnTo>
                <a:lnTo>
                  <a:pt x="1438810" y="1213137"/>
                </a:lnTo>
                <a:lnTo>
                  <a:pt x="1437092" y="1213137"/>
                </a:lnTo>
                <a:lnTo>
                  <a:pt x="1435946" y="1211133"/>
                </a:lnTo>
                <a:close/>
                <a:moveTo>
                  <a:pt x="1074813" y="1151564"/>
                </a:moveTo>
                <a:lnTo>
                  <a:pt x="1067081" y="1163306"/>
                </a:lnTo>
                <a:lnTo>
                  <a:pt x="1058489" y="1173902"/>
                </a:lnTo>
                <a:lnTo>
                  <a:pt x="1053620" y="1188508"/>
                </a:lnTo>
                <a:lnTo>
                  <a:pt x="1063358" y="1187648"/>
                </a:lnTo>
                <a:lnTo>
                  <a:pt x="1069945" y="1190513"/>
                </a:lnTo>
                <a:lnTo>
                  <a:pt x="1074813" y="1195381"/>
                </a:lnTo>
                <a:lnTo>
                  <a:pt x="1081401" y="1204259"/>
                </a:lnTo>
                <a:lnTo>
                  <a:pt x="1083405" y="1197386"/>
                </a:lnTo>
                <a:lnTo>
                  <a:pt x="1083405" y="1192517"/>
                </a:lnTo>
                <a:lnTo>
                  <a:pt x="1085410" y="1188508"/>
                </a:lnTo>
                <a:lnTo>
                  <a:pt x="1085410" y="1183639"/>
                </a:lnTo>
                <a:lnTo>
                  <a:pt x="1094001" y="1183639"/>
                </a:lnTo>
                <a:lnTo>
                  <a:pt x="1098870" y="1195381"/>
                </a:lnTo>
                <a:lnTo>
                  <a:pt x="1106603" y="1199391"/>
                </a:lnTo>
                <a:lnTo>
                  <a:pt x="1113189" y="1202254"/>
                </a:lnTo>
                <a:lnTo>
                  <a:pt x="1119776" y="1206264"/>
                </a:lnTo>
                <a:lnTo>
                  <a:pt x="1126363" y="1213996"/>
                </a:lnTo>
                <a:lnTo>
                  <a:pt x="1119776" y="1224593"/>
                </a:lnTo>
                <a:lnTo>
                  <a:pt x="1112044" y="1236334"/>
                </a:lnTo>
                <a:lnTo>
                  <a:pt x="1105457" y="1252086"/>
                </a:lnTo>
                <a:lnTo>
                  <a:pt x="1099729" y="1265832"/>
                </a:lnTo>
                <a:lnTo>
                  <a:pt x="1099729" y="1274425"/>
                </a:lnTo>
                <a:lnTo>
                  <a:pt x="1100875" y="1280152"/>
                </a:lnTo>
                <a:lnTo>
                  <a:pt x="1100875" y="1283016"/>
                </a:lnTo>
                <a:lnTo>
                  <a:pt x="1102879" y="1285021"/>
                </a:lnTo>
                <a:lnTo>
                  <a:pt x="1104884" y="1287025"/>
                </a:lnTo>
                <a:lnTo>
                  <a:pt x="1105743" y="1289030"/>
                </a:lnTo>
                <a:lnTo>
                  <a:pt x="1111471" y="1289889"/>
                </a:lnTo>
                <a:lnTo>
                  <a:pt x="1111471" y="1287025"/>
                </a:lnTo>
                <a:lnTo>
                  <a:pt x="1114335" y="1280152"/>
                </a:lnTo>
                <a:lnTo>
                  <a:pt x="1119203" y="1269556"/>
                </a:lnTo>
                <a:lnTo>
                  <a:pt x="1124931" y="1255809"/>
                </a:lnTo>
                <a:lnTo>
                  <a:pt x="1129800" y="1244067"/>
                </a:lnTo>
                <a:lnTo>
                  <a:pt x="1134668" y="1234330"/>
                </a:lnTo>
                <a:lnTo>
                  <a:pt x="1136674" y="1227456"/>
                </a:lnTo>
                <a:lnTo>
                  <a:pt x="1148128" y="1227456"/>
                </a:lnTo>
                <a:lnTo>
                  <a:pt x="1150134" y="1246071"/>
                </a:lnTo>
                <a:lnTo>
                  <a:pt x="1150134" y="1262682"/>
                </a:lnTo>
                <a:lnTo>
                  <a:pt x="1150134" y="1283302"/>
                </a:lnTo>
                <a:lnTo>
                  <a:pt x="1152138" y="1305640"/>
                </a:lnTo>
                <a:lnTo>
                  <a:pt x="1173331" y="1308505"/>
                </a:lnTo>
                <a:lnTo>
                  <a:pt x="1181922" y="1295903"/>
                </a:lnTo>
                <a:lnTo>
                  <a:pt x="1197387" y="1287025"/>
                </a:lnTo>
                <a:lnTo>
                  <a:pt x="1213711" y="1278147"/>
                </a:lnTo>
                <a:lnTo>
                  <a:pt x="1230895" y="1271274"/>
                </a:lnTo>
                <a:lnTo>
                  <a:pt x="1247219" y="1264401"/>
                </a:lnTo>
                <a:lnTo>
                  <a:pt x="1262684" y="1255523"/>
                </a:lnTo>
                <a:lnTo>
                  <a:pt x="1269271" y="1245785"/>
                </a:lnTo>
                <a:lnTo>
                  <a:pt x="1265547" y="1245785"/>
                </a:lnTo>
                <a:lnTo>
                  <a:pt x="1264689" y="1241776"/>
                </a:lnTo>
                <a:lnTo>
                  <a:pt x="1264689" y="1240917"/>
                </a:lnTo>
                <a:lnTo>
                  <a:pt x="1262684" y="1238912"/>
                </a:lnTo>
                <a:lnTo>
                  <a:pt x="1260679" y="1238912"/>
                </a:lnTo>
                <a:lnTo>
                  <a:pt x="1258674" y="1238912"/>
                </a:lnTo>
                <a:lnTo>
                  <a:pt x="1255810" y="1236907"/>
                </a:lnTo>
                <a:lnTo>
                  <a:pt x="1249224" y="1241776"/>
                </a:lnTo>
                <a:lnTo>
                  <a:pt x="1237768" y="1248649"/>
                </a:lnTo>
                <a:lnTo>
                  <a:pt x="1224308" y="1259246"/>
                </a:lnTo>
                <a:lnTo>
                  <a:pt x="1207124" y="1268124"/>
                </a:lnTo>
                <a:lnTo>
                  <a:pt x="1191659" y="1277861"/>
                </a:lnTo>
                <a:lnTo>
                  <a:pt x="1177340" y="1284735"/>
                </a:lnTo>
                <a:lnTo>
                  <a:pt x="1166744" y="1288744"/>
                </a:lnTo>
                <a:lnTo>
                  <a:pt x="1163880" y="1289603"/>
                </a:lnTo>
                <a:lnTo>
                  <a:pt x="1161875" y="1288744"/>
                </a:lnTo>
                <a:lnTo>
                  <a:pt x="1159871" y="1286739"/>
                </a:lnTo>
                <a:lnTo>
                  <a:pt x="1159871" y="1284735"/>
                </a:lnTo>
                <a:lnTo>
                  <a:pt x="1159871" y="1282729"/>
                </a:lnTo>
                <a:lnTo>
                  <a:pt x="1159011" y="1279866"/>
                </a:lnTo>
                <a:lnTo>
                  <a:pt x="1163880" y="1270987"/>
                </a:lnTo>
                <a:lnTo>
                  <a:pt x="1163880" y="1264114"/>
                </a:lnTo>
                <a:lnTo>
                  <a:pt x="1161875" y="1259246"/>
                </a:lnTo>
                <a:lnTo>
                  <a:pt x="1159871" y="1250368"/>
                </a:lnTo>
                <a:lnTo>
                  <a:pt x="1163593" y="1240631"/>
                </a:lnTo>
                <a:lnTo>
                  <a:pt x="1165599" y="1238626"/>
                </a:lnTo>
                <a:lnTo>
                  <a:pt x="1166458" y="1236621"/>
                </a:lnTo>
                <a:lnTo>
                  <a:pt x="1168462" y="1234617"/>
                </a:lnTo>
                <a:lnTo>
                  <a:pt x="1170467" y="1234617"/>
                </a:lnTo>
                <a:lnTo>
                  <a:pt x="1172471" y="1234617"/>
                </a:lnTo>
                <a:lnTo>
                  <a:pt x="1173331" y="1233757"/>
                </a:lnTo>
                <a:lnTo>
                  <a:pt x="1175336" y="1231752"/>
                </a:lnTo>
                <a:lnTo>
                  <a:pt x="1175336" y="1227743"/>
                </a:lnTo>
                <a:lnTo>
                  <a:pt x="1177340" y="1222874"/>
                </a:lnTo>
                <a:lnTo>
                  <a:pt x="1177340" y="1213996"/>
                </a:lnTo>
                <a:lnTo>
                  <a:pt x="1168749" y="1209128"/>
                </a:lnTo>
                <a:lnTo>
                  <a:pt x="1160157" y="1207123"/>
                </a:lnTo>
                <a:lnTo>
                  <a:pt x="1153570" y="1207123"/>
                </a:lnTo>
                <a:lnTo>
                  <a:pt x="1145838" y="1204259"/>
                </a:lnTo>
                <a:lnTo>
                  <a:pt x="1133236" y="1195381"/>
                </a:lnTo>
                <a:lnTo>
                  <a:pt x="1125504" y="1187648"/>
                </a:lnTo>
                <a:lnTo>
                  <a:pt x="1119776" y="1177053"/>
                </a:lnTo>
                <a:lnTo>
                  <a:pt x="1113189" y="1167315"/>
                </a:lnTo>
                <a:lnTo>
                  <a:pt x="1105457" y="1160442"/>
                </a:lnTo>
                <a:lnTo>
                  <a:pt x="1091997" y="1153568"/>
                </a:lnTo>
                <a:close/>
                <a:moveTo>
                  <a:pt x="1412176" y="1136099"/>
                </a:moveTo>
                <a:lnTo>
                  <a:pt x="1424778" y="1136958"/>
                </a:lnTo>
                <a:lnTo>
                  <a:pt x="1432224" y="1138963"/>
                </a:lnTo>
                <a:lnTo>
                  <a:pt x="1442821" y="1142973"/>
                </a:lnTo>
                <a:lnTo>
                  <a:pt x="1442821" y="1150706"/>
                </a:lnTo>
                <a:lnTo>
                  <a:pt x="1439097" y="1150706"/>
                </a:lnTo>
                <a:lnTo>
                  <a:pt x="1436233" y="1152710"/>
                </a:lnTo>
                <a:lnTo>
                  <a:pt x="1432224" y="1152710"/>
                </a:lnTo>
                <a:lnTo>
                  <a:pt x="1429360" y="1152710"/>
                </a:lnTo>
                <a:lnTo>
                  <a:pt x="1424778" y="1154429"/>
                </a:lnTo>
                <a:lnTo>
                  <a:pt x="1420768" y="1149560"/>
                </a:lnTo>
                <a:lnTo>
                  <a:pt x="1418763" y="1147841"/>
                </a:lnTo>
                <a:lnTo>
                  <a:pt x="1417904" y="1143832"/>
                </a:lnTo>
                <a:lnTo>
                  <a:pt x="1415899" y="1140968"/>
                </a:lnTo>
                <a:close/>
                <a:moveTo>
                  <a:pt x="1490934" y="1116625"/>
                </a:moveTo>
                <a:lnTo>
                  <a:pt x="1501530" y="1116625"/>
                </a:lnTo>
                <a:lnTo>
                  <a:pt x="1501530" y="1130371"/>
                </a:lnTo>
                <a:lnTo>
                  <a:pt x="1501530" y="1142973"/>
                </a:lnTo>
                <a:lnTo>
                  <a:pt x="1503534" y="1152710"/>
                </a:lnTo>
                <a:lnTo>
                  <a:pt x="1504394" y="1164166"/>
                </a:lnTo>
                <a:lnTo>
                  <a:pt x="1523582" y="1164166"/>
                </a:lnTo>
                <a:lnTo>
                  <a:pt x="1523582" y="1183640"/>
                </a:lnTo>
                <a:lnTo>
                  <a:pt x="1531315" y="1183640"/>
                </a:lnTo>
                <a:lnTo>
                  <a:pt x="1533320" y="1184499"/>
                </a:lnTo>
                <a:lnTo>
                  <a:pt x="1535324" y="1184499"/>
                </a:lnTo>
                <a:lnTo>
                  <a:pt x="1537042" y="1184499"/>
                </a:lnTo>
                <a:lnTo>
                  <a:pt x="1538188" y="1184499"/>
                </a:lnTo>
                <a:lnTo>
                  <a:pt x="1539906" y="1184499"/>
                </a:lnTo>
                <a:lnTo>
                  <a:pt x="1541911" y="1186504"/>
                </a:lnTo>
                <a:lnTo>
                  <a:pt x="1539906" y="1197100"/>
                </a:lnTo>
                <a:lnTo>
                  <a:pt x="1537042" y="1208842"/>
                </a:lnTo>
                <a:lnTo>
                  <a:pt x="1535324" y="1220297"/>
                </a:lnTo>
                <a:lnTo>
                  <a:pt x="1531315" y="1220297"/>
                </a:lnTo>
                <a:lnTo>
                  <a:pt x="1530455" y="1216575"/>
                </a:lnTo>
                <a:lnTo>
                  <a:pt x="1530455" y="1215429"/>
                </a:lnTo>
                <a:lnTo>
                  <a:pt x="1530455" y="1213710"/>
                </a:lnTo>
                <a:lnTo>
                  <a:pt x="1528451" y="1211706"/>
                </a:lnTo>
                <a:lnTo>
                  <a:pt x="1528451" y="1209701"/>
                </a:lnTo>
                <a:lnTo>
                  <a:pt x="1526446" y="1213710"/>
                </a:lnTo>
                <a:lnTo>
                  <a:pt x="1524727" y="1213710"/>
                </a:lnTo>
                <a:lnTo>
                  <a:pt x="1524727" y="1215429"/>
                </a:lnTo>
                <a:lnTo>
                  <a:pt x="1523582" y="1215429"/>
                </a:lnTo>
                <a:lnTo>
                  <a:pt x="1519859" y="1216575"/>
                </a:lnTo>
                <a:lnTo>
                  <a:pt x="1519859" y="1209701"/>
                </a:lnTo>
                <a:lnTo>
                  <a:pt x="1521864" y="1208842"/>
                </a:lnTo>
                <a:lnTo>
                  <a:pt x="1521864" y="1206837"/>
                </a:lnTo>
                <a:lnTo>
                  <a:pt x="1523582" y="1204832"/>
                </a:lnTo>
                <a:lnTo>
                  <a:pt x="1523582" y="1201969"/>
                </a:lnTo>
                <a:lnTo>
                  <a:pt x="1523582" y="1198246"/>
                </a:lnTo>
                <a:lnTo>
                  <a:pt x="1519859" y="1198246"/>
                </a:lnTo>
                <a:lnTo>
                  <a:pt x="1512986" y="1204832"/>
                </a:lnTo>
                <a:lnTo>
                  <a:pt x="1506399" y="1211706"/>
                </a:lnTo>
                <a:lnTo>
                  <a:pt x="1497807" y="1216575"/>
                </a:lnTo>
                <a:lnTo>
                  <a:pt x="1497807" y="1211706"/>
                </a:lnTo>
                <a:lnTo>
                  <a:pt x="1497807" y="1206837"/>
                </a:lnTo>
                <a:lnTo>
                  <a:pt x="1497807" y="1204832"/>
                </a:lnTo>
                <a:lnTo>
                  <a:pt x="1496661" y="1203973"/>
                </a:lnTo>
                <a:lnTo>
                  <a:pt x="1492938" y="1201969"/>
                </a:lnTo>
                <a:lnTo>
                  <a:pt x="1488069" y="1201969"/>
                </a:lnTo>
                <a:lnTo>
                  <a:pt x="1479478" y="1201969"/>
                </a:lnTo>
                <a:lnTo>
                  <a:pt x="1476614" y="1201969"/>
                </a:lnTo>
                <a:lnTo>
                  <a:pt x="1472605" y="1201969"/>
                </a:lnTo>
                <a:lnTo>
                  <a:pt x="1468022" y="1199964"/>
                </a:lnTo>
                <a:lnTo>
                  <a:pt x="1463153" y="1199964"/>
                </a:lnTo>
                <a:lnTo>
                  <a:pt x="1458285" y="1198246"/>
                </a:lnTo>
                <a:lnTo>
                  <a:pt x="1454562" y="1195095"/>
                </a:lnTo>
                <a:lnTo>
                  <a:pt x="1464013" y="1181635"/>
                </a:lnTo>
                <a:lnTo>
                  <a:pt x="1474609" y="1161302"/>
                </a:lnTo>
                <a:lnTo>
                  <a:pt x="1481483" y="1138964"/>
                </a:lnTo>
                <a:close/>
                <a:moveTo>
                  <a:pt x="1172756" y="1057629"/>
                </a:moveTo>
                <a:lnTo>
                  <a:pt x="1187075" y="1057629"/>
                </a:lnTo>
                <a:lnTo>
                  <a:pt x="1187075" y="1064503"/>
                </a:lnTo>
                <a:lnTo>
                  <a:pt x="1184212" y="1064503"/>
                </a:lnTo>
                <a:lnTo>
                  <a:pt x="1182493" y="1066220"/>
                </a:lnTo>
                <a:lnTo>
                  <a:pt x="1181347" y="1066220"/>
                </a:lnTo>
                <a:lnTo>
                  <a:pt x="1179630" y="1066220"/>
                </a:lnTo>
                <a:lnTo>
                  <a:pt x="1177625" y="1068226"/>
                </a:lnTo>
                <a:lnTo>
                  <a:pt x="1172756" y="1068226"/>
                </a:lnTo>
                <a:close/>
                <a:moveTo>
                  <a:pt x="495164" y="1049896"/>
                </a:moveTo>
                <a:lnTo>
                  <a:pt x="501751" y="1049896"/>
                </a:lnTo>
                <a:lnTo>
                  <a:pt x="504615" y="1050755"/>
                </a:lnTo>
                <a:lnTo>
                  <a:pt x="508625" y="1052760"/>
                </a:lnTo>
                <a:lnTo>
                  <a:pt x="513207" y="1052760"/>
                </a:lnTo>
                <a:lnTo>
                  <a:pt x="520080" y="1052760"/>
                </a:lnTo>
                <a:lnTo>
                  <a:pt x="522085" y="1066220"/>
                </a:lnTo>
                <a:lnTo>
                  <a:pt x="524948" y="1077103"/>
                </a:lnTo>
                <a:lnTo>
                  <a:pt x="526667" y="1090563"/>
                </a:lnTo>
                <a:lnTo>
                  <a:pt x="520080" y="1090563"/>
                </a:lnTo>
                <a:lnTo>
                  <a:pt x="516357" y="1084835"/>
                </a:lnTo>
                <a:lnTo>
                  <a:pt x="513207" y="1081972"/>
                </a:lnTo>
                <a:lnTo>
                  <a:pt x="508625" y="1077963"/>
                </a:lnTo>
                <a:lnTo>
                  <a:pt x="504615" y="1075098"/>
                </a:lnTo>
                <a:lnTo>
                  <a:pt x="501751" y="1070230"/>
                </a:lnTo>
                <a:lnTo>
                  <a:pt x="498028" y="1064502"/>
                </a:lnTo>
                <a:lnTo>
                  <a:pt x="496023" y="1061638"/>
                </a:lnTo>
                <a:lnTo>
                  <a:pt x="495164" y="1057629"/>
                </a:lnTo>
                <a:lnTo>
                  <a:pt x="495164" y="1054765"/>
                </a:lnTo>
                <a:close/>
                <a:moveTo>
                  <a:pt x="4137439" y="1037296"/>
                </a:moveTo>
                <a:lnTo>
                  <a:pt x="4139444" y="1039301"/>
                </a:lnTo>
                <a:lnTo>
                  <a:pt x="4139444" y="1041019"/>
                </a:lnTo>
                <a:lnTo>
                  <a:pt x="4140302" y="1041019"/>
                </a:lnTo>
                <a:lnTo>
                  <a:pt x="4140302" y="1043024"/>
                </a:lnTo>
                <a:lnTo>
                  <a:pt x="4146030" y="1054766"/>
                </a:lnTo>
                <a:lnTo>
                  <a:pt x="4146030" y="1070231"/>
                </a:lnTo>
                <a:lnTo>
                  <a:pt x="4146030" y="1084837"/>
                </a:lnTo>
                <a:lnTo>
                  <a:pt x="4148895" y="1102306"/>
                </a:lnTo>
                <a:lnTo>
                  <a:pt x="4153763" y="1118631"/>
                </a:lnTo>
                <a:lnTo>
                  <a:pt x="4162355" y="1136959"/>
                </a:lnTo>
                <a:lnTo>
                  <a:pt x="4167223" y="1157293"/>
                </a:lnTo>
                <a:lnTo>
                  <a:pt x="4144313" y="1154429"/>
                </a:lnTo>
                <a:lnTo>
                  <a:pt x="4144313" y="1169894"/>
                </a:lnTo>
                <a:lnTo>
                  <a:pt x="4147176" y="1181636"/>
                </a:lnTo>
                <a:lnTo>
                  <a:pt x="4148895" y="1193378"/>
                </a:lnTo>
                <a:lnTo>
                  <a:pt x="4152904" y="1209702"/>
                </a:lnTo>
                <a:lnTo>
                  <a:pt x="4147176" y="1209702"/>
                </a:lnTo>
                <a:lnTo>
                  <a:pt x="4144313" y="1209702"/>
                </a:lnTo>
                <a:lnTo>
                  <a:pt x="4139444" y="1211706"/>
                </a:lnTo>
                <a:lnTo>
                  <a:pt x="4137439" y="1211706"/>
                </a:lnTo>
                <a:lnTo>
                  <a:pt x="4134575" y="1213712"/>
                </a:lnTo>
                <a:lnTo>
                  <a:pt x="4130852" y="1203974"/>
                </a:lnTo>
                <a:lnTo>
                  <a:pt x="4128847" y="1184500"/>
                </a:lnTo>
                <a:lnTo>
                  <a:pt x="4128847" y="1163307"/>
                </a:lnTo>
                <a:lnTo>
                  <a:pt x="4128847" y="1138964"/>
                </a:lnTo>
                <a:lnTo>
                  <a:pt x="4128847" y="1116625"/>
                </a:lnTo>
                <a:lnTo>
                  <a:pt x="4125983" y="1102306"/>
                </a:lnTo>
                <a:lnTo>
                  <a:pt x="4125983" y="1064503"/>
                </a:lnTo>
                <a:lnTo>
                  <a:pt x="4128847" y="1059635"/>
                </a:lnTo>
                <a:lnTo>
                  <a:pt x="4130852" y="1056770"/>
                </a:lnTo>
                <a:lnTo>
                  <a:pt x="4132570" y="1052761"/>
                </a:lnTo>
                <a:lnTo>
                  <a:pt x="4134575" y="1049898"/>
                </a:lnTo>
                <a:lnTo>
                  <a:pt x="4135434" y="1044170"/>
                </a:lnTo>
                <a:close/>
                <a:moveTo>
                  <a:pt x="2165949" y="1023835"/>
                </a:moveTo>
                <a:lnTo>
                  <a:pt x="2169672" y="1044169"/>
                </a:lnTo>
                <a:lnTo>
                  <a:pt x="2167667" y="1064503"/>
                </a:lnTo>
                <a:lnTo>
                  <a:pt x="2163085" y="1086555"/>
                </a:lnTo>
                <a:lnTo>
                  <a:pt x="2149625" y="1093428"/>
                </a:lnTo>
                <a:lnTo>
                  <a:pt x="2137024" y="1097438"/>
                </a:lnTo>
                <a:lnTo>
                  <a:pt x="2118694" y="1098297"/>
                </a:lnTo>
                <a:lnTo>
                  <a:pt x="2118694" y="1090565"/>
                </a:lnTo>
                <a:lnTo>
                  <a:pt x="2123563" y="1077963"/>
                </a:lnTo>
                <a:lnTo>
                  <a:pt x="2123563" y="1063357"/>
                </a:lnTo>
                <a:lnTo>
                  <a:pt x="2122704" y="1045887"/>
                </a:lnTo>
                <a:lnTo>
                  <a:pt x="2132155" y="1037296"/>
                </a:lnTo>
                <a:lnTo>
                  <a:pt x="2140746" y="1030422"/>
                </a:lnTo>
                <a:lnTo>
                  <a:pt x="2150484" y="1025554"/>
                </a:lnTo>
                <a:close/>
                <a:moveTo>
                  <a:pt x="2406228" y="997488"/>
                </a:moveTo>
                <a:lnTo>
                  <a:pt x="2409092" y="1000352"/>
                </a:lnTo>
                <a:lnTo>
                  <a:pt x="2411097" y="1002357"/>
                </a:lnTo>
                <a:lnTo>
                  <a:pt x="2412814" y="1004362"/>
                </a:lnTo>
                <a:lnTo>
                  <a:pt x="2412814" y="1007225"/>
                </a:lnTo>
                <a:lnTo>
                  <a:pt x="2412814" y="1011235"/>
                </a:lnTo>
                <a:lnTo>
                  <a:pt x="2413960" y="1015818"/>
                </a:lnTo>
                <a:lnTo>
                  <a:pt x="2412814" y="1018967"/>
                </a:lnTo>
                <a:lnTo>
                  <a:pt x="2411097" y="1020686"/>
                </a:lnTo>
                <a:lnTo>
                  <a:pt x="2411097" y="1022690"/>
                </a:lnTo>
                <a:lnTo>
                  <a:pt x="2411097" y="1023836"/>
                </a:lnTo>
                <a:lnTo>
                  <a:pt x="2411097" y="1025555"/>
                </a:lnTo>
                <a:lnTo>
                  <a:pt x="2409092" y="1027560"/>
                </a:lnTo>
                <a:lnTo>
                  <a:pt x="2407086" y="1029564"/>
                </a:lnTo>
                <a:lnTo>
                  <a:pt x="2406228" y="1029564"/>
                </a:lnTo>
                <a:lnTo>
                  <a:pt x="2404223" y="1029564"/>
                </a:lnTo>
                <a:lnTo>
                  <a:pt x="2402218" y="1030423"/>
                </a:lnTo>
                <a:lnTo>
                  <a:pt x="2399354" y="1030423"/>
                </a:lnTo>
                <a:lnTo>
                  <a:pt x="2393626" y="1018967"/>
                </a:lnTo>
                <a:lnTo>
                  <a:pt x="2390762" y="1014099"/>
                </a:lnTo>
                <a:lnTo>
                  <a:pt x="2390762" y="1012094"/>
                </a:lnTo>
                <a:lnTo>
                  <a:pt x="2392767" y="1011235"/>
                </a:lnTo>
                <a:lnTo>
                  <a:pt x="2399354" y="1007225"/>
                </a:lnTo>
                <a:close/>
                <a:moveTo>
                  <a:pt x="2482979" y="959684"/>
                </a:moveTo>
                <a:lnTo>
                  <a:pt x="2487848" y="961689"/>
                </a:lnTo>
                <a:lnTo>
                  <a:pt x="2489853" y="961689"/>
                </a:lnTo>
                <a:lnTo>
                  <a:pt x="2491572" y="961689"/>
                </a:lnTo>
                <a:lnTo>
                  <a:pt x="2492716" y="963693"/>
                </a:lnTo>
                <a:lnTo>
                  <a:pt x="2494721" y="963693"/>
                </a:lnTo>
                <a:lnTo>
                  <a:pt x="2491572" y="968563"/>
                </a:lnTo>
                <a:lnTo>
                  <a:pt x="2489853" y="973431"/>
                </a:lnTo>
                <a:lnTo>
                  <a:pt x="2487848" y="978300"/>
                </a:lnTo>
                <a:lnTo>
                  <a:pt x="2484984" y="984028"/>
                </a:lnTo>
                <a:lnTo>
                  <a:pt x="2479256" y="986891"/>
                </a:lnTo>
                <a:lnTo>
                  <a:pt x="2479256" y="982023"/>
                </a:lnTo>
                <a:lnTo>
                  <a:pt x="2478111" y="982023"/>
                </a:lnTo>
                <a:lnTo>
                  <a:pt x="2478111" y="980018"/>
                </a:lnTo>
                <a:lnTo>
                  <a:pt x="2478111" y="978300"/>
                </a:lnTo>
                <a:lnTo>
                  <a:pt x="2476392" y="975149"/>
                </a:lnTo>
                <a:lnTo>
                  <a:pt x="2479256" y="971426"/>
                </a:lnTo>
                <a:lnTo>
                  <a:pt x="2481261" y="968563"/>
                </a:lnTo>
                <a:lnTo>
                  <a:pt x="2482979" y="964553"/>
                </a:lnTo>
                <a:close/>
                <a:moveTo>
                  <a:pt x="236557" y="956820"/>
                </a:moveTo>
                <a:lnTo>
                  <a:pt x="241426" y="964553"/>
                </a:lnTo>
                <a:lnTo>
                  <a:pt x="241426" y="971426"/>
                </a:lnTo>
                <a:lnTo>
                  <a:pt x="236557" y="980018"/>
                </a:lnTo>
                <a:lnTo>
                  <a:pt x="229684" y="984887"/>
                </a:lnTo>
                <a:lnTo>
                  <a:pt x="223097" y="988896"/>
                </a:lnTo>
                <a:lnTo>
                  <a:pt x="221092" y="990901"/>
                </a:lnTo>
                <a:lnTo>
                  <a:pt x="218228" y="986892"/>
                </a:lnTo>
                <a:lnTo>
                  <a:pt x="216223" y="984027"/>
                </a:lnTo>
                <a:lnTo>
                  <a:pt x="214505" y="978299"/>
                </a:lnTo>
                <a:lnTo>
                  <a:pt x="214505" y="973431"/>
                </a:lnTo>
                <a:lnTo>
                  <a:pt x="212500" y="968562"/>
                </a:lnTo>
                <a:lnTo>
                  <a:pt x="224815" y="963694"/>
                </a:lnTo>
                <a:lnTo>
                  <a:pt x="227965" y="961689"/>
                </a:lnTo>
                <a:lnTo>
                  <a:pt x="232548" y="959684"/>
                </a:lnTo>
                <a:close/>
                <a:moveTo>
                  <a:pt x="2543693" y="934483"/>
                </a:moveTo>
                <a:lnTo>
                  <a:pt x="2557154" y="941357"/>
                </a:lnTo>
                <a:lnTo>
                  <a:pt x="2557154" y="946225"/>
                </a:lnTo>
                <a:lnTo>
                  <a:pt x="2553144" y="946225"/>
                </a:lnTo>
                <a:lnTo>
                  <a:pt x="2552285" y="948230"/>
                </a:lnTo>
                <a:lnTo>
                  <a:pt x="2548562" y="949949"/>
                </a:lnTo>
                <a:lnTo>
                  <a:pt x="2546557" y="953099"/>
                </a:lnTo>
                <a:lnTo>
                  <a:pt x="2543693" y="951094"/>
                </a:lnTo>
                <a:lnTo>
                  <a:pt x="2541688" y="951094"/>
                </a:lnTo>
                <a:lnTo>
                  <a:pt x="2539683" y="949949"/>
                </a:lnTo>
                <a:lnTo>
                  <a:pt x="2538824" y="949949"/>
                </a:lnTo>
                <a:lnTo>
                  <a:pt x="2538824" y="946225"/>
                </a:lnTo>
                <a:lnTo>
                  <a:pt x="2538824" y="943362"/>
                </a:lnTo>
                <a:lnTo>
                  <a:pt x="2538824" y="941357"/>
                </a:lnTo>
                <a:lnTo>
                  <a:pt x="2539683" y="937347"/>
                </a:lnTo>
                <a:close/>
                <a:moveTo>
                  <a:pt x="2183990" y="925890"/>
                </a:moveTo>
                <a:lnTo>
                  <a:pt x="2201461" y="927895"/>
                </a:lnTo>
                <a:lnTo>
                  <a:pt x="2214921" y="930759"/>
                </a:lnTo>
                <a:lnTo>
                  <a:pt x="2210911" y="937346"/>
                </a:lnTo>
                <a:lnTo>
                  <a:pt x="2209193" y="943360"/>
                </a:lnTo>
                <a:lnTo>
                  <a:pt x="2206329" y="948229"/>
                </a:lnTo>
                <a:lnTo>
                  <a:pt x="2202320" y="953097"/>
                </a:lnTo>
                <a:lnTo>
                  <a:pt x="2210911" y="953097"/>
                </a:lnTo>
                <a:lnTo>
                  <a:pt x="2214921" y="949947"/>
                </a:lnTo>
                <a:lnTo>
                  <a:pt x="2215780" y="948229"/>
                </a:lnTo>
                <a:lnTo>
                  <a:pt x="2219789" y="946224"/>
                </a:lnTo>
                <a:lnTo>
                  <a:pt x="2224371" y="946224"/>
                </a:lnTo>
                <a:lnTo>
                  <a:pt x="2224371" y="953097"/>
                </a:lnTo>
                <a:lnTo>
                  <a:pt x="2229240" y="964552"/>
                </a:lnTo>
                <a:lnTo>
                  <a:pt x="2226376" y="975149"/>
                </a:lnTo>
                <a:lnTo>
                  <a:pt x="2221508" y="984027"/>
                </a:lnTo>
                <a:lnTo>
                  <a:pt x="2217784" y="990900"/>
                </a:lnTo>
                <a:lnTo>
                  <a:pt x="2226376" y="998632"/>
                </a:lnTo>
                <a:lnTo>
                  <a:pt x="2234968" y="1011234"/>
                </a:lnTo>
                <a:lnTo>
                  <a:pt x="2246710" y="1023835"/>
                </a:lnTo>
                <a:lnTo>
                  <a:pt x="2256161" y="1039300"/>
                </a:lnTo>
                <a:lnTo>
                  <a:pt x="2264752" y="1056769"/>
                </a:lnTo>
                <a:lnTo>
                  <a:pt x="2271625" y="1071089"/>
                </a:lnTo>
                <a:lnTo>
                  <a:pt x="2273630" y="1083690"/>
                </a:lnTo>
                <a:lnTo>
                  <a:pt x="2269621" y="1095432"/>
                </a:lnTo>
                <a:lnTo>
                  <a:pt x="2261888" y="1102305"/>
                </a:lnTo>
                <a:lnTo>
                  <a:pt x="2251292" y="1108892"/>
                </a:lnTo>
                <a:lnTo>
                  <a:pt x="2234968" y="1115765"/>
                </a:lnTo>
                <a:lnTo>
                  <a:pt x="2214921" y="1120633"/>
                </a:lnTo>
                <a:lnTo>
                  <a:pt x="2196592" y="1125502"/>
                </a:lnTo>
                <a:lnTo>
                  <a:pt x="2181127" y="1127507"/>
                </a:lnTo>
                <a:lnTo>
                  <a:pt x="2181127" y="1123498"/>
                </a:lnTo>
                <a:lnTo>
                  <a:pt x="2190864" y="1108892"/>
                </a:lnTo>
                <a:lnTo>
                  <a:pt x="2199455" y="1093427"/>
                </a:lnTo>
                <a:lnTo>
                  <a:pt x="2194587" y="1093427"/>
                </a:lnTo>
                <a:lnTo>
                  <a:pt x="2190864" y="1093427"/>
                </a:lnTo>
                <a:lnTo>
                  <a:pt x="2188000" y="1091422"/>
                </a:lnTo>
                <a:lnTo>
                  <a:pt x="2188000" y="1090563"/>
                </a:lnTo>
                <a:lnTo>
                  <a:pt x="2185995" y="1088558"/>
                </a:lnTo>
                <a:lnTo>
                  <a:pt x="2185995" y="1084835"/>
                </a:lnTo>
                <a:lnTo>
                  <a:pt x="2183990" y="1079967"/>
                </a:lnTo>
                <a:lnTo>
                  <a:pt x="2196592" y="1077102"/>
                </a:lnTo>
                <a:lnTo>
                  <a:pt x="2192869" y="1073093"/>
                </a:lnTo>
                <a:lnTo>
                  <a:pt x="2192869" y="1071089"/>
                </a:lnTo>
                <a:lnTo>
                  <a:pt x="2190864" y="1070230"/>
                </a:lnTo>
                <a:lnTo>
                  <a:pt x="2190864" y="1068225"/>
                </a:lnTo>
                <a:lnTo>
                  <a:pt x="2192869" y="1064502"/>
                </a:lnTo>
                <a:lnTo>
                  <a:pt x="2194587" y="1057628"/>
                </a:lnTo>
                <a:lnTo>
                  <a:pt x="2199455" y="1052760"/>
                </a:lnTo>
                <a:lnTo>
                  <a:pt x="2202320" y="1049896"/>
                </a:lnTo>
                <a:lnTo>
                  <a:pt x="2209193" y="1045887"/>
                </a:lnTo>
                <a:lnTo>
                  <a:pt x="2214921" y="1043022"/>
                </a:lnTo>
                <a:lnTo>
                  <a:pt x="2212915" y="1039300"/>
                </a:lnTo>
                <a:lnTo>
                  <a:pt x="2212915" y="1037294"/>
                </a:lnTo>
                <a:lnTo>
                  <a:pt x="2210911" y="1036436"/>
                </a:lnTo>
                <a:lnTo>
                  <a:pt x="2210911" y="1034431"/>
                </a:lnTo>
                <a:lnTo>
                  <a:pt x="2209193" y="1030422"/>
                </a:lnTo>
                <a:lnTo>
                  <a:pt x="2208047" y="1030422"/>
                </a:lnTo>
                <a:lnTo>
                  <a:pt x="2208047" y="1029562"/>
                </a:lnTo>
                <a:lnTo>
                  <a:pt x="2206329" y="1029562"/>
                </a:lnTo>
                <a:lnTo>
                  <a:pt x="2202320" y="1027557"/>
                </a:lnTo>
                <a:lnTo>
                  <a:pt x="2199455" y="1025553"/>
                </a:lnTo>
                <a:lnTo>
                  <a:pt x="2197451" y="1025553"/>
                </a:lnTo>
                <a:lnTo>
                  <a:pt x="2194587" y="1025553"/>
                </a:lnTo>
                <a:lnTo>
                  <a:pt x="2190864" y="1023835"/>
                </a:lnTo>
                <a:lnTo>
                  <a:pt x="2188000" y="1023835"/>
                </a:lnTo>
                <a:lnTo>
                  <a:pt x="2188000" y="1022689"/>
                </a:lnTo>
                <a:lnTo>
                  <a:pt x="2185995" y="1020685"/>
                </a:lnTo>
                <a:lnTo>
                  <a:pt x="2185995" y="1018966"/>
                </a:lnTo>
                <a:lnTo>
                  <a:pt x="2185995" y="1015816"/>
                </a:lnTo>
                <a:lnTo>
                  <a:pt x="2183990" y="1012093"/>
                </a:lnTo>
                <a:lnTo>
                  <a:pt x="2185995" y="1011234"/>
                </a:lnTo>
                <a:lnTo>
                  <a:pt x="2185995" y="1009229"/>
                </a:lnTo>
                <a:lnTo>
                  <a:pt x="2188000" y="1007225"/>
                </a:lnTo>
                <a:lnTo>
                  <a:pt x="2188000" y="1005220"/>
                </a:lnTo>
                <a:lnTo>
                  <a:pt x="2188000" y="1002356"/>
                </a:lnTo>
                <a:lnTo>
                  <a:pt x="2183990" y="1002356"/>
                </a:lnTo>
                <a:lnTo>
                  <a:pt x="2183131" y="1005220"/>
                </a:lnTo>
                <a:lnTo>
                  <a:pt x="2183131" y="1007225"/>
                </a:lnTo>
                <a:lnTo>
                  <a:pt x="2183131" y="1009229"/>
                </a:lnTo>
                <a:lnTo>
                  <a:pt x="2181127" y="1009229"/>
                </a:lnTo>
                <a:lnTo>
                  <a:pt x="2179408" y="1011234"/>
                </a:lnTo>
                <a:lnTo>
                  <a:pt x="2177404" y="1012093"/>
                </a:lnTo>
                <a:lnTo>
                  <a:pt x="2174540" y="995482"/>
                </a:lnTo>
                <a:lnTo>
                  <a:pt x="2170530" y="980017"/>
                </a:lnTo>
                <a:lnTo>
                  <a:pt x="2169671" y="968562"/>
                </a:lnTo>
                <a:lnTo>
                  <a:pt x="2172535" y="959684"/>
                </a:lnTo>
                <a:lnTo>
                  <a:pt x="2177404" y="951092"/>
                </a:lnTo>
                <a:lnTo>
                  <a:pt x="2183131" y="941355"/>
                </a:lnTo>
                <a:close/>
                <a:moveTo>
                  <a:pt x="27779" y="890951"/>
                </a:moveTo>
                <a:lnTo>
                  <a:pt x="46968" y="890951"/>
                </a:lnTo>
                <a:lnTo>
                  <a:pt x="46968" y="897825"/>
                </a:lnTo>
                <a:lnTo>
                  <a:pt x="43244" y="897825"/>
                </a:lnTo>
                <a:lnTo>
                  <a:pt x="43244" y="900688"/>
                </a:lnTo>
                <a:lnTo>
                  <a:pt x="38375" y="898683"/>
                </a:lnTo>
                <a:lnTo>
                  <a:pt x="34653" y="895820"/>
                </a:lnTo>
                <a:lnTo>
                  <a:pt x="31788" y="893815"/>
                </a:lnTo>
                <a:close/>
                <a:moveTo>
                  <a:pt x="1191086" y="837683"/>
                </a:moveTo>
                <a:lnTo>
                  <a:pt x="1195954" y="841692"/>
                </a:lnTo>
                <a:lnTo>
                  <a:pt x="1200536" y="846275"/>
                </a:lnTo>
                <a:lnTo>
                  <a:pt x="1204546" y="853148"/>
                </a:lnTo>
                <a:lnTo>
                  <a:pt x="1206551" y="860022"/>
                </a:lnTo>
                <a:lnTo>
                  <a:pt x="1202541" y="860022"/>
                </a:lnTo>
                <a:lnTo>
                  <a:pt x="1199677" y="862027"/>
                </a:lnTo>
                <a:lnTo>
                  <a:pt x="1197672" y="862027"/>
                </a:lnTo>
                <a:lnTo>
                  <a:pt x="1193090" y="863745"/>
                </a:lnTo>
                <a:lnTo>
                  <a:pt x="1187076" y="863745"/>
                </a:lnTo>
                <a:lnTo>
                  <a:pt x="1187076" y="860022"/>
                </a:lnTo>
                <a:lnTo>
                  <a:pt x="1186217" y="860022"/>
                </a:lnTo>
                <a:lnTo>
                  <a:pt x="1186217" y="858017"/>
                </a:lnTo>
                <a:lnTo>
                  <a:pt x="1184212" y="857157"/>
                </a:lnTo>
                <a:lnTo>
                  <a:pt x="1186217" y="853148"/>
                </a:lnTo>
                <a:lnTo>
                  <a:pt x="1186217" y="851144"/>
                </a:lnTo>
                <a:lnTo>
                  <a:pt x="1186217" y="850285"/>
                </a:lnTo>
                <a:lnTo>
                  <a:pt x="1187076" y="848280"/>
                </a:lnTo>
                <a:close/>
                <a:moveTo>
                  <a:pt x="1162161" y="825942"/>
                </a:moveTo>
                <a:lnTo>
                  <a:pt x="1166170" y="829951"/>
                </a:lnTo>
                <a:lnTo>
                  <a:pt x="1167888" y="831956"/>
                </a:lnTo>
                <a:lnTo>
                  <a:pt x="1167888" y="832816"/>
                </a:lnTo>
                <a:lnTo>
                  <a:pt x="1169034" y="836825"/>
                </a:lnTo>
                <a:lnTo>
                  <a:pt x="1169034" y="839689"/>
                </a:lnTo>
                <a:lnTo>
                  <a:pt x="1169034" y="844558"/>
                </a:lnTo>
                <a:lnTo>
                  <a:pt x="1166170" y="844558"/>
                </a:lnTo>
                <a:lnTo>
                  <a:pt x="1166170" y="848281"/>
                </a:lnTo>
                <a:lnTo>
                  <a:pt x="1159296" y="846276"/>
                </a:lnTo>
                <a:lnTo>
                  <a:pt x="1152710" y="844558"/>
                </a:lnTo>
                <a:lnTo>
                  <a:pt x="1147840" y="841694"/>
                </a:lnTo>
                <a:lnTo>
                  <a:pt x="1143831" y="841694"/>
                </a:lnTo>
                <a:lnTo>
                  <a:pt x="1143831" y="837684"/>
                </a:lnTo>
                <a:lnTo>
                  <a:pt x="1150705" y="834820"/>
                </a:lnTo>
                <a:lnTo>
                  <a:pt x="1157292" y="831956"/>
                </a:lnTo>
                <a:close/>
                <a:moveTo>
                  <a:pt x="1236335" y="795871"/>
                </a:moveTo>
                <a:lnTo>
                  <a:pt x="1240059" y="797876"/>
                </a:lnTo>
                <a:lnTo>
                  <a:pt x="1240918" y="799022"/>
                </a:lnTo>
                <a:lnTo>
                  <a:pt x="1242923" y="800740"/>
                </a:lnTo>
                <a:lnTo>
                  <a:pt x="1246933" y="800740"/>
                </a:lnTo>
                <a:lnTo>
                  <a:pt x="1246933" y="802745"/>
                </a:lnTo>
                <a:lnTo>
                  <a:pt x="1246933" y="804749"/>
                </a:lnTo>
                <a:lnTo>
                  <a:pt x="1244928" y="805608"/>
                </a:lnTo>
                <a:lnTo>
                  <a:pt x="1242923" y="807613"/>
                </a:lnTo>
                <a:lnTo>
                  <a:pt x="1240918" y="809617"/>
                </a:lnTo>
                <a:lnTo>
                  <a:pt x="1240059" y="809617"/>
                </a:lnTo>
                <a:lnTo>
                  <a:pt x="1238054" y="811623"/>
                </a:lnTo>
                <a:lnTo>
                  <a:pt x="1236335" y="811623"/>
                </a:lnTo>
                <a:lnTo>
                  <a:pt x="1233471" y="811623"/>
                </a:lnTo>
                <a:lnTo>
                  <a:pt x="1233471" y="805608"/>
                </a:lnTo>
                <a:lnTo>
                  <a:pt x="1233471" y="802745"/>
                </a:lnTo>
                <a:lnTo>
                  <a:pt x="1234330" y="800740"/>
                </a:lnTo>
                <a:close/>
                <a:moveTo>
                  <a:pt x="0" y="777542"/>
                </a:moveTo>
                <a:lnTo>
                  <a:pt x="16324" y="780406"/>
                </a:lnTo>
                <a:lnTo>
                  <a:pt x="27779" y="785275"/>
                </a:lnTo>
                <a:lnTo>
                  <a:pt x="36658" y="795872"/>
                </a:lnTo>
                <a:lnTo>
                  <a:pt x="33507" y="799021"/>
                </a:lnTo>
                <a:lnTo>
                  <a:pt x="29784" y="799021"/>
                </a:lnTo>
                <a:lnTo>
                  <a:pt x="27779" y="800740"/>
                </a:lnTo>
                <a:lnTo>
                  <a:pt x="26920" y="802744"/>
                </a:lnTo>
                <a:lnTo>
                  <a:pt x="21193" y="804749"/>
                </a:lnTo>
                <a:lnTo>
                  <a:pt x="18329" y="800740"/>
                </a:lnTo>
                <a:lnTo>
                  <a:pt x="13460" y="797876"/>
                </a:lnTo>
                <a:lnTo>
                  <a:pt x="9737" y="794153"/>
                </a:lnTo>
                <a:lnTo>
                  <a:pt x="4869" y="792148"/>
                </a:lnTo>
                <a:lnTo>
                  <a:pt x="2863" y="791289"/>
                </a:lnTo>
                <a:lnTo>
                  <a:pt x="0" y="787279"/>
                </a:lnTo>
                <a:lnTo>
                  <a:pt x="0" y="784416"/>
                </a:lnTo>
                <a:close/>
                <a:moveTo>
                  <a:pt x="1132375" y="736875"/>
                </a:moveTo>
                <a:lnTo>
                  <a:pt x="1132375" y="744608"/>
                </a:lnTo>
                <a:lnTo>
                  <a:pt x="1134380" y="748617"/>
                </a:lnTo>
                <a:lnTo>
                  <a:pt x="1135240" y="751481"/>
                </a:lnTo>
                <a:lnTo>
                  <a:pt x="1135240" y="757209"/>
                </a:lnTo>
                <a:lnTo>
                  <a:pt x="1135240" y="764082"/>
                </a:lnTo>
                <a:lnTo>
                  <a:pt x="1154427" y="764082"/>
                </a:lnTo>
                <a:lnTo>
                  <a:pt x="1170752" y="782412"/>
                </a:lnTo>
                <a:lnTo>
                  <a:pt x="1187076" y="800740"/>
                </a:lnTo>
                <a:lnTo>
                  <a:pt x="1187076" y="802746"/>
                </a:lnTo>
                <a:lnTo>
                  <a:pt x="1186217" y="804750"/>
                </a:lnTo>
                <a:lnTo>
                  <a:pt x="1186217" y="805609"/>
                </a:lnTo>
                <a:lnTo>
                  <a:pt x="1184212" y="807614"/>
                </a:lnTo>
                <a:lnTo>
                  <a:pt x="1181348" y="811623"/>
                </a:lnTo>
                <a:lnTo>
                  <a:pt x="1179630" y="812483"/>
                </a:lnTo>
                <a:lnTo>
                  <a:pt x="1177625" y="814488"/>
                </a:lnTo>
                <a:lnTo>
                  <a:pt x="1175620" y="814488"/>
                </a:lnTo>
                <a:lnTo>
                  <a:pt x="1170752" y="814488"/>
                </a:lnTo>
                <a:lnTo>
                  <a:pt x="1166170" y="816492"/>
                </a:lnTo>
                <a:lnTo>
                  <a:pt x="1166170" y="811623"/>
                </a:lnTo>
                <a:lnTo>
                  <a:pt x="1166170" y="805609"/>
                </a:lnTo>
                <a:lnTo>
                  <a:pt x="1166170" y="802746"/>
                </a:lnTo>
                <a:lnTo>
                  <a:pt x="1166170" y="800740"/>
                </a:lnTo>
                <a:lnTo>
                  <a:pt x="1162160" y="797877"/>
                </a:lnTo>
                <a:lnTo>
                  <a:pt x="1159296" y="795872"/>
                </a:lnTo>
                <a:lnTo>
                  <a:pt x="1154427" y="792149"/>
                </a:lnTo>
                <a:lnTo>
                  <a:pt x="1148700" y="805609"/>
                </a:lnTo>
                <a:lnTo>
                  <a:pt x="1139249" y="814488"/>
                </a:lnTo>
                <a:lnTo>
                  <a:pt x="1125789" y="819356"/>
                </a:lnTo>
                <a:lnTo>
                  <a:pt x="1125789" y="814488"/>
                </a:lnTo>
                <a:lnTo>
                  <a:pt x="1125789" y="811623"/>
                </a:lnTo>
                <a:lnTo>
                  <a:pt x="1127507" y="807614"/>
                </a:lnTo>
                <a:lnTo>
                  <a:pt x="1125789" y="804750"/>
                </a:lnTo>
                <a:lnTo>
                  <a:pt x="1123784" y="800740"/>
                </a:lnTo>
                <a:lnTo>
                  <a:pt x="1121780" y="795872"/>
                </a:lnTo>
                <a:lnTo>
                  <a:pt x="1116911" y="794154"/>
                </a:lnTo>
                <a:lnTo>
                  <a:pt x="1114047" y="792149"/>
                </a:lnTo>
                <a:lnTo>
                  <a:pt x="1110324" y="792149"/>
                </a:lnTo>
                <a:lnTo>
                  <a:pt x="1107459" y="791290"/>
                </a:lnTo>
                <a:lnTo>
                  <a:pt x="1105455" y="791290"/>
                </a:lnTo>
                <a:lnTo>
                  <a:pt x="1101732" y="789285"/>
                </a:lnTo>
                <a:lnTo>
                  <a:pt x="1098868" y="785275"/>
                </a:lnTo>
                <a:lnTo>
                  <a:pt x="1108319" y="773820"/>
                </a:lnTo>
                <a:lnTo>
                  <a:pt x="1115192" y="760073"/>
                </a:lnTo>
                <a:lnTo>
                  <a:pt x="1121780" y="746612"/>
                </a:lnTo>
                <a:close/>
                <a:moveTo>
                  <a:pt x="2066858" y="707950"/>
                </a:moveTo>
                <a:lnTo>
                  <a:pt x="2068863" y="711673"/>
                </a:lnTo>
                <a:lnTo>
                  <a:pt x="2070581" y="714537"/>
                </a:lnTo>
                <a:lnTo>
                  <a:pt x="2071727" y="716542"/>
                </a:lnTo>
                <a:lnTo>
                  <a:pt x="2071727" y="719406"/>
                </a:lnTo>
                <a:lnTo>
                  <a:pt x="2073445" y="723415"/>
                </a:lnTo>
                <a:lnTo>
                  <a:pt x="2073445" y="730002"/>
                </a:lnTo>
                <a:lnTo>
                  <a:pt x="2073445" y="734871"/>
                </a:lnTo>
                <a:lnTo>
                  <a:pt x="2075449" y="748617"/>
                </a:lnTo>
                <a:lnTo>
                  <a:pt x="2077455" y="764082"/>
                </a:lnTo>
                <a:lnTo>
                  <a:pt x="2077455" y="777542"/>
                </a:lnTo>
                <a:lnTo>
                  <a:pt x="2058267" y="787279"/>
                </a:lnTo>
                <a:lnTo>
                  <a:pt x="2037074" y="795871"/>
                </a:lnTo>
                <a:lnTo>
                  <a:pt x="2016740" y="805608"/>
                </a:lnTo>
                <a:lnTo>
                  <a:pt x="1999557" y="819355"/>
                </a:lnTo>
                <a:lnTo>
                  <a:pt x="1994689" y="816491"/>
                </a:lnTo>
                <a:lnTo>
                  <a:pt x="1986097" y="812482"/>
                </a:lnTo>
                <a:lnTo>
                  <a:pt x="1974641" y="805608"/>
                </a:lnTo>
                <a:lnTo>
                  <a:pt x="1964904" y="800739"/>
                </a:lnTo>
                <a:lnTo>
                  <a:pt x="1956313" y="795871"/>
                </a:lnTo>
                <a:lnTo>
                  <a:pt x="1952304" y="792148"/>
                </a:lnTo>
                <a:lnTo>
                  <a:pt x="1954308" y="791289"/>
                </a:lnTo>
                <a:lnTo>
                  <a:pt x="1956313" y="789285"/>
                </a:lnTo>
                <a:lnTo>
                  <a:pt x="1958317" y="787279"/>
                </a:lnTo>
                <a:lnTo>
                  <a:pt x="1958317" y="785275"/>
                </a:lnTo>
                <a:lnTo>
                  <a:pt x="1959176" y="782411"/>
                </a:lnTo>
                <a:lnTo>
                  <a:pt x="1954308" y="778688"/>
                </a:lnTo>
                <a:lnTo>
                  <a:pt x="1947721" y="777542"/>
                </a:lnTo>
                <a:lnTo>
                  <a:pt x="1942852" y="773820"/>
                </a:lnTo>
                <a:lnTo>
                  <a:pt x="1937984" y="770955"/>
                </a:lnTo>
                <a:lnTo>
                  <a:pt x="1940848" y="770955"/>
                </a:lnTo>
                <a:lnTo>
                  <a:pt x="1944857" y="766946"/>
                </a:lnTo>
                <a:lnTo>
                  <a:pt x="1945716" y="764942"/>
                </a:lnTo>
                <a:lnTo>
                  <a:pt x="1947721" y="764942"/>
                </a:lnTo>
                <a:lnTo>
                  <a:pt x="1949439" y="764082"/>
                </a:lnTo>
                <a:lnTo>
                  <a:pt x="1954308" y="764082"/>
                </a:lnTo>
                <a:lnTo>
                  <a:pt x="1959176" y="764082"/>
                </a:lnTo>
                <a:lnTo>
                  <a:pt x="1959176" y="751481"/>
                </a:lnTo>
                <a:lnTo>
                  <a:pt x="1934261" y="751481"/>
                </a:lnTo>
                <a:lnTo>
                  <a:pt x="1929392" y="741744"/>
                </a:lnTo>
                <a:lnTo>
                  <a:pt x="1937984" y="734871"/>
                </a:lnTo>
                <a:lnTo>
                  <a:pt x="1944857" y="728284"/>
                </a:lnTo>
                <a:lnTo>
                  <a:pt x="1952304" y="725420"/>
                </a:lnTo>
                <a:lnTo>
                  <a:pt x="1965764" y="721411"/>
                </a:lnTo>
                <a:lnTo>
                  <a:pt x="1971778" y="726280"/>
                </a:lnTo>
                <a:lnTo>
                  <a:pt x="1974641" y="732006"/>
                </a:lnTo>
                <a:lnTo>
                  <a:pt x="1978364" y="734871"/>
                </a:lnTo>
                <a:lnTo>
                  <a:pt x="1981229" y="741744"/>
                </a:lnTo>
                <a:lnTo>
                  <a:pt x="1991824" y="733152"/>
                </a:lnTo>
                <a:lnTo>
                  <a:pt x="2001561" y="726280"/>
                </a:lnTo>
                <a:lnTo>
                  <a:pt x="2015022" y="721411"/>
                </a:lnTo>
                <a:lnTo>
                  <a:pt x="2016740" y="726280"/>
                </a:lnTo>
                <a:lnTo>
                  <a:pt x="2019604" y="728284"/>
                </a:lnTo>
                <a:lnTo>
                  <a:pt x="2019604" y="730002"/>
                </a:lnTo>
                <a:lnTo>
                  <a:pt x="2021609" y="730002"/>
                </a:lnTo>
                <a:lnTo>
                  <a:pt x="2023614" y="730002"/>
                </a:lnTo>
                <a:lnTo>
                  <a:pt x="2026477" y="730002"/>
                </a:lnTo>
                <a:lnTo>
                  <a:pt x="2035069" y="725420"/>
                </a:lnTo>
                <a:lnTo>
                  <a:pt x="2039938" y="719406"/>
                </a:lnTo>
                <a:lnTo>
                  <a:pt x="2046524" y="714537"/>
                </a:lnTo>
                <a:lnTo>
                  <a:pt x="2053398" y="709669"/>
                </a:lnTo>
                <a:close/>
                <a:moveTo>
                  <a:pt x="1251513" y="646663"/>
                </a:moveTo>
                <a:lnTo>
                  <a:pt x="1254378" y="648668"/>
                </a:lnTo>
                <a:lnTo>
                  <a:pt x="1256383" y="650673"/>
                </a:lnTo>
                <a:lnTo>
                  <a:pt x="1258387" y="650673"/>
                </a:lnTo>
                <a:lnTo>
                  <a:pt x="1260392" y="651532"/>
                </a:lnTo>
                <a:lnTo>
                  <a:pt x="1260392" y="653537"/>
                </a:lnTo>
                <a:lnTo>
                  <a:pt x="1260392" y="655542"/>
                </a:lnTo>
                <a:lnTo>
                  <a:pt x="1261252" y="658405"/>
                </a:lnTo>
                <a:lnTo>
                  <a:pt x="1264974" y="664133"/>
                </a:lnTo>
                <a:lnTo>
                  <a:pt x="1266978" y="669002"/>
                </a:lnTo>
                <a:lnTo>
                  <a:pt x="1267838" y="673870"/>
                </a:lnTo>
                <a:lnTo>
                  <a:pt x="1269843" y="680744"/>
                </a:lnTo>
                <a:lnTo>
                  <a:pt x="1264974" y="682748"/>
                </a:lnTo>
                <a:lnTo>
                  <a:pt x="1260392" y="684467"/>
                </a:lnTo>
                <a:lnTo>
                  <a:pt x="1254378" y="684467"/>
                </a:lnTo>
                <a:lnTo>
                  <a:pt x="1246931" y="685613"/>
                </a:lnTo>
                <a:lnTo>
                  <a:pt x="1244927" y="677880"/>
                </a:lnTo>
                <a:lnTo>
                  <a:pt x="1242922" y="669002"/>
                </a:lnTo>
                <a:lnTo>
                  <a:pt x="1242922" y="658405"/>
                </a:lnTo>
                <a:lnTo>
                  <a:pt x="1246931" y="655542"/>
                </a:lnTo>
                <a:lnTo>
                  <a:pt x="1247791" y="651532"/>
                </a:lnTo>
                <a:close/>
                <a:moveTo>
                  <a:pt x="1541911" y="618597"/>
                </a:moveTo>
                <a:lnTo>
                  <a:pt x="1548784" y="621461"/>
                </a:lnTo>
                <a:lnTo>
                  <a:pt x="1555371" y="625471"/>
                </a:lnTo>
                <a:lnTo>
                  <a:pt x="1558235" y="628334"/>
                </a:lnTo>
                <a:lnTo>
                  <a:pt x="1563103" y="632344"/>
                </a:lnTo>
                <a:lnTo>
                  <a:pt x="1568831" y="637213"/>
                </a:lnTo>
                <a:lnTo>
                  <a:pt x="1566827" y="640076"/>
                </a:lnTo>
                <a:lnTo>
                  <a:pt x="1566827" y="642082"/>
                </a:lnTo>
                <a:lnTo>
                  <a:pt x="1565109" y="642082"/>
                </a:lnTo>
                <a:lnTo>
                  <a:pt x="1565109" y="643799"/>
                </a:lnTo>
                <a:lnTo>
                  <a:pt x="1562244" y="646664"/>
                </a:lnTo>
                <a:lnTo>
                  <a:pt x="1562244" y="648669"/>
                </a:lnTo>
                <a:lnTo>
                  <a:pt x="1560240" y="648669"/>
                </a:lnTo>
                <a:lnTo>
                  <a:pt x="1558235" y="648669"/>
                </a:lnTo>
                <a:lnTo>
                  <a:pt x="1556230" y="650673"/>
                </a:lnTo>
                <a:lnTo>
                  <a:pt x="1553366" y="651532"/>
                </a:lnTo>
                <a:lnTo>
                  <a:pt x="1548784" y="646664"/>
                </a:lnTo>
                <a:lnTo>
                  <a:pt x="1543916" y="642082"/>
                </a:lnTo>
                <a:lnTo>
                  <a:pt x="1537042" y="637213"/>
                </a:lnTo>
                <a:lnTo>
                  <a:pt x="1531314" y="633203"/>
                </a:lnTo>
                <a:lnTo>
                  <a:pt x="1535324" y="621461"/>
                </a:lnTo>
                <a:lnTo>
                  <a:pt x="1538188" y="621461"/>
                </a:lnTo>
                <a:lnTo>
                  <a:pt x="1539906" y="619743"/>
                </a:lnTo>
                <a:close/>
                <a:moveTo>
                  <a:pt x="2848408" y="612010"/>
                </a:moveTo>
                <a:lnTo>
                  <a:pt x="2863873" y="612010"/>
                </a:lnTo>
                <a:lnTo>
                  <a:pt x="2863873" y="618597"/>
                </a:lnTo>
                <a:lnTo>
                  <a:pt x="2860723" y="618597"/>
                </a:lnTo>
                <a:lnTo>
                  <a:pt x="2856999" y="621461"/>
                </a:lnTo>
                <a:lnTo>
                  <a:pt x="2854995" y="621461"/>
                </a:lnTo>
                <a:lnTo>
                  <a:pt x="2852131" y="621461"/>
                </a:lnTo>
                <a:lnTo>
                  <a:pt x="2852131" y="619742"/>
                </a:lnTo>
                <a:lnTo>
                  <a:pt x="2850413" y="616879"/>
                </a:lnTo>
                <a:lnTo>
                  <a:pt x="2850413" y="614874"/>
                </a:lnTo>
                <a:lnTo>
                  <a:pt x="2848408" y="612869"/>
                </a:lnTo>
                <a:close/>
                <a:moveTo>
                  <a:pt x="950806" y="591676"/>
                </a:moveTo>
                <a:lnTo>
                  <a:pt x="965985" y="601127"/>
                </a:lnTo>
                <a:lnTo>
                  <a:pt x="979446" y="612869"/>
                </a:lnTo>
                <a:lnTo>
                  <a:pt x="992906" y="625470"/>
                </a:lnTo>
                <a:lnTo>
                  <a:pt x="988324" y="625470"/>
                </a:lnTo>
                <a:lnTo>
                  <a:pt x="984314" y="630339"/>
                </a:lnTo>
                <a:lnTo>
                  <a:pt x="981450" y="632343"/>
                </a:lnTo>
                <a:lnTo>
                  <a:pt x="976581" y="632343"/>
                </a:lnTo>
                <a:lnTo>
                  <a:pt x="970853" y="633203"/>
                </a:lnTo>
                <a:lnTo>
                  <a:pt x="963121" y="633203"/>
                </a:lnTo>
                <a:lnTo>
                  <a:pt x="956534" y="626329"/>
                </a:lnTo>
                <a:lnTo>
                  <a:pt x="949660" y="621460"/>
                </a:lnTo>
                <a:lnTo>
                  <a:pt x="941069" y="618597"/>
                </a:lnTo>
                <a:lnTo>
                  <a:pt x="941069" y="614874"/>
                </a:lnTo>
                <a:lnTo>
                  <a:pt x="956534" y="605995"/>
                </a:lnTo>
                <a:lnTo>
                  <a:pt x="954530" y="603132"/>
                </a:lnTo>
                <a:lnTo>
                  <a:pt x="952525" y="601127"/>
                </a:lnTo>
                <a:lnTo>
                  <a:pt x="952525" y="598263"/>
                </a:lnTo>
                <a:close/>
                <a:moveTo>
                  <a:pt x="4635466" y="544136"/>
                </a:moveTo>
                <a:lnTo>
                  <a:pt x="4639189" y="549005"/>
                </a:lnTo>
                <a:lnTo>
                  <a:pt x="4642053" y="552728"/>
                </a:lnTo>
                <a:lnTo>
                  <a:pt x="4646063" y="552728"/>
                </a:lnTo>
                <a:lnTo>
                  <a:pt x="4647781" y="553873"/>
                </a:lnTo>
                <a:lnTo>
                  <a:pt x="4648926" y="553873"/>
                </a:lnTo>
                <a:lnTo>
                  <a:pt x="4652650" y="553873"/>
                </a:lnTo>
                <a:lnTo>
                  <a:pt x="4654654" y="553873"/>
                </a:lnTo>
                <a:lnTo>
                  <a:pt x="4655513" y="553873"/>
                </a:lnTo>
                <a:lnTo>
                  <a:pt x="4659523" y="555592"/>
                </a:lnTo>
                <a:lnTo>
                  <a:pt x="4661241" y="558742"/>
                </a:lnTo>
                <a:lnTo>
                  <a:pt x="4654654" y="564470"/>
                </a:lnTo>
                <a:lnTo>
                  <a:pt x="4647781" y="569338"/>
                </a:lnTo>
                <a:lnTo>
                  <a:pt x="4614273" y="572203"/>
                </a:lnTo>
                <a:lnTo>
                  <a:pt x="4614273" y="558742"/>
                </a:lnTo>
                <a:lnTo>
                  <a:pt x="4619142" y="553873"/>
                </a:lnTo>
                <a:lnTo>
                  <a:pt x="4624010" y="551010"/>
                </a:lnTo>
                <a:lnTo>
                  <a:pt x="4628592" y="547000"/>
                </a:lnTo>
                <a:close/>
                <a:moveTo>
                  <a:pt x="1021832" y="516070"/>
                </a:moveTo>
                <a:lnTo>
                  <a:pt x="1022691" y="522944"/>
                </a:lnTo>
                <a:lnTo>
                  <a:pt x="1022691" y="527812"/>
                </a:lnTo>
                <a:lnTo>
                  <a:pt x="1024695" y="529816"/>
                </a:lnTo>
                <a:lnTo>
                  <a:pt x="1026700" y="531822"/>
                </a:lnTo>
                <a:lnTo>
                  <a:pt x="1028705" y="532681"/>
                </a:lnTo>
                <a:lnTo>
                  <a:pt x="1031569" y="536690"/>
                </a:lnTo>
                <a:lnTo>
                  <a:pt x="1033574" y="539554"/>
                </a:lnTo>
                <a:lnTo>
                  <a:pt x="1031569" y="543564"/>
                </a:lnTo>
                <a:lnTo>
                  <a:pt x="1029564" y="548432"/>
                </a:lnTo>
                <a:lnTo>
                  <a:pt x="1028705" y="552442"/>
                </a:lnTo>
                <a:lnTo>
                  <a:pt x="1026700" y="555305"/>
                </a:lnTo>
                <a:lnTo>
                  <a:pt x="1024695" y="562179"/>
                </a:lnTo>
                <a:lnTo>
                  <a:pt x="1031283" y="564183"/>
                </a:lnTo>
                <a:lnTo>
                  <a:pt x="1035005" y="567047"/>
                </a:lnTo>
                <a:lnTo>
                  <a:pt x="1037870" y="571057"/>
                </a:lnTo>
                <a:lnTo>
                  <a:pt x="1039874" y="573920"/>
                </a:lnTo>
                <a:lnTo>
                  <a:pt x="1039874" y="580794"/>
                </a:lnTo>
                <a:lnTo>
                  <a:pt x="1039874" y="587667"/>
                </a:lnTo>
                <a:lnTo>
                  <a:pt x="1035005" y="591677"/>
                </a:lnTo>
                <a:lnTo>
                  <a:pt x="1031283" y="594540"/>
                </a:lnTo>
                <a:lnTo>
                  <a:pt x="1029277" y="599409"/>
                </a:lnTo>
                <a:lnTo>
                  <a:pt x="1028419" y="605137"/>
                </a:lnTo>
                <a:lnTo>
                  <a:pt x="1024695" y="612010"/>
                </a:lnTo>
                <a:lnTo>
                  <a:pt x="1048752" y="612010"/>
                </a:lnTo>
                <a:lnTo>
                  <a:pt x="1048752" y="626616"/>
                </a:lnTo>
                <a:lnTo>
                  <a:pt x="1051616" y="640076"/>
                </a:lnTo>
                <a:lnTo>
                  <a:pt x="1062213" y="640076"/>
                </a:lnTo>
                <a:lnTo>
                  <a:pt x="1067081" y="635207"/>
                </a:lnTo>
                <a:lnTo>
                  <a:pt x="1071950" y="630339"/>
                </a:lnTo>
                <a:lnTo>
                  <a:pt x="1076818" y="625470"/>
                </a:lnTo>
                <a:lnTo>
                  <a:pt x="1085410" y="621461"/>
                </a:lnTo>
                <a:lnTo>
                  <a:pt x="1085410" y="632344"/>
                </a:lnTo>
                <a:lnTo>
                  <a:pt x="1083405" y="645804"/>
                </a:lnTo>
                <a:lnTo>
                  <a:pt x="1082546" y="657545"/>
                </a:lnTo>
                <a:lnTo>
                  <a:pt x="1082546" y="665278"/>
                </a:lnTo>
                <a:lnTo>
                  <a:pt x="1080541" y="671006"/>
                </a:lnTo>
                <a:lnTo>
                  <a:pt x="1083405" y="673870"/>
                </a:lnTo>
                <a:lnTo>
                  <a:pt x="1085410" y="675875"/>
                </a:lnTo>
                <a:lnTo>
                  <a:pt x="1087415" y="677879"/>
                </a:lnTo>
                <a:lnTo>
                  <a:pt x="1090278" y="678738"/>
                </a:lnTo>
                <a:lnTo>
                  <a:pt x="1095147" y="680743"/>
                </a:lnTo>
                <a:lnTo>
                  <a:pt x="1103738" y="667282"/>
                </a:lnTo>
                <a:lnTo>
                  <a:pt x="1110326" y="651818"/>
                </a:lnTo>
                <a:lnTo>
                  <a:pt x="1110326" y="640076"/>
                </a:lnTo>
                <a:lnTo>
                  <a:pt x="1108320" y="628334"/>
                </a:lnTo>
                <a:lnTo>
                  <a:pt x="1108320" y="616592"/>
                </a:lnTo>
                <a:lnTo>
                  <a:pt x="1112044" y="604850"/>
                </a:lnTo>
                <a:lnTo>
                  <a:pt x="1121781" y="596259"/>
                </a:lnTo>
                <a:lnTo>
                  <a:pt x="1125504" y="592250"/>
                </a:lnTo>
                <a:lnTo>
                  <a:pt x="1128368" y="592250"/>
                </a:lnTo>
                <a:lnTo>
                  <a:pt x="1132091" y="594254"/>
                </a:lnTo>
                <a:lnTo>
                  <a:pt x="1134955" y="596259"/>
                </a:lnTo>
                <a:lnTo>
                  <a:pt x="1136960" y="599122"/>
                </a:lnTo>
                <a:lnTo>
                  <a:pt x="1140683" y="603132"/>
                </a:lnTo>
                <a:lnTo>
                  <a:pt x="1141542" y="605996"/>
                </a:lnTo>
                <a:lnTo>
                  <a:pt x="1145265" y="608001"/>
                </a:lnTo>
                <a:lnTo>
                  <a:pt x="1147269" y="612010"/>
                </a:lnTo>
                <a:lnTo>
                  <a:pt x="1153856" y="612010"/>
                </a:lnTo>
                <a:lnTo>
                  <a:pt x="1161589" y="608001"/>
                </a:lnTo>
                <a:lnTo>
                  <a:pt x="1170181" y="605996"/>
                </a:lnTo>
                <a:lnTo>
                  <a:pt x="1176767" y="611724"/>
                </a:lnTo>
                <a:lnTo>
                  <a:pt x="1176767" y="625184"/>
                </a:lnTo>
                <a:lnTo>
                  <a:pt x="1176767" y="632058"/>
                </a:lnTo>
                <a:lnTo>
                  <a:pt x="1174763" y="643799"/>
                </a:lnTo>
                <a:lnTo>
                  <a:pt x="1173903" y="658405"/>
                </a:lnTo>
                <a:lnTo>
                  <a:pt x="1170181" y="675875"/>
                </a:lnTo>
                <a:lnTo>
                  <a:pt x="1167316" y="689335"/>
                </a:lnTo>
                <a:lnTo>
                  <a:pt x="1165312" y="699072"/>
                </a:lnTo>
                <a:lnTo>
                  <a:pt x="1158725" y="699072"/>
                </a:lnTo>
                <a:lnTo>
                  <a:pt x="1155002" y="698213"/>
                </a:lnTo>
                <a:lnTo>
                  <a:pt x="1152138" y="696208"/>
                </a:lnTo>
                <a:lnTo>
                  <a:pt x="1148415" y="694203"/>
                </a:lnTo>
                <a:lnTo>
                  <a:pt x="1143546" y="692198"/>
                </a:lnTo>
                <a:lnTo>
                  <a:pt x="1143546" y="696208"/>
                </a:lnTo>
                <a:lnTo>
                  <a:pt x="1145551" y="698213"/>
                </a:lnTo>
                <a:lnTo>
                  <a:pt x="1147556" y="699072"/>
                </a:lnTo>
                <a:lnTo>
                  <a:pt x="1148415" y="701077"/>
                </a:lnTo>
                <a:lnTo>
                  <a:pt x="1148415" y="703081"/>
                </a:lnTo>
                <a:lnTo>
                  <a:pt x="1150420" y="705946"/>
                </a:lnTo>
                <a:lnTo>
                  <a:pt x="1150420" y="711672"/>
                </a:lnTo>
                <a:lnTo>
                  <a:pt x="1103452" y="714537"/>
                </a:lnTo>
                <a:lnTo>
                  <a:pt x="1103452" y="718546"/>
                </a:lnTo>
                <a:lnTo>
                  <a:pt x="1107176" y="728283"/>
                </a:lnTo>
                <a:lnTo>
                  <a:pt x="1105171" y="738880"/>
                </a:lnTo>
                <a:lnTo>
                  <a:pt x="1103165" y="755490"/>
                </a:lnTo>
                <a:lnTo>
                  <a:pt x="1094574" y="755490"/>
                </a:lnTo>
                <a:lnTo>
                  <a:pt x="1083118" y="748617"/>
                </a:lnTo>
                <a:lnTo>
                  <a:pt x="1066795" y="744608"/>
                </a:lnTo>
                <a:lnTo>
                  <a:pt x="1066795" y="748331"/>
                </a:lnTo>
                <a:lnTo>
                  <a:pt x="1069658" y="748331"/>
                </a:lnTo>
                <a:lnTo>
                  <a:pt x="1073381" y="751194"/>
                </a:lnTo>
                <a:lnTo>
                  <a:pt x="1075386" y="753199"/>
                </a:lnTo>
                <a:lnTo>
                  <a:pt x="1076245" y="755204"/>
                </a:lnTo>
                <a:lnTo>
                  <a:pt x="1078250" y="757208"/>
                </a:lnTo>
                <a:lnTo>
                  <a:pt x="1080255" y="762077"/>
                </a:lnTo>
                <a:lnTo>
                  <a:pt x="1080255" y="766946"/>
                </a:lnTo>
                <a:lnTo>
                  <a:pt x="1078250" y="770955"/>
                </a:lnTo>
                <a:lnTo>
                  <a:pt x="1075386" y="773819"/>
                </a:lnTo>
                <a:lnTo>
                  <a:pt x="1073381" y="777829"/>
                </a:lnTo>
                <a:lnTo>
                  <a:pt x="1064790" y="784701"/>
                </a:lnTo>
                <a:lnTo>
                  <a:pt x="1058203" y="791575"/>
                </a:lnTo>
                <a:lnTo>
                  <a:pt x="1055339" y="799308"/>
                </a:lnTo>
                <a:lnTo>
                  <a:pt x="1051616" y="811909"/>
                </a:lnTo>
                <a:lnTo>
                  <a:pt x="1045029" y="811909"/>
                </a:lnTo>
                <a:lnTo>
                  <a:pt x="1040160" y="809903"/>
                </a:lnTo>
                <a:lnTo>
                  <a:pt x="1035292" y="807899"/>
                </a:lnTo>
                <a:lnTo>
                  <a:pt x="1031569" y="805894"/>
                </a:lnTo>
                <a:lnTo>
                  <a:pt x="1024982" y="805035"/>
                </a:lnTo>
                <a:lnTo>
                  <a:pt x="1024982" y="807899"/>
                </a:lnTo>
                <a:lnTo>
                  <a:pt x="1033574" y="807899"/>
                </a:lnTo>
                <a:lnTo>
                  <a:pt x="1035578" y="811909"/>
                </a:lnTo>
                <a:lnTo>
                  <a:pt x="1036438" y="814772"/>
                </a:lnTo>
                <a:lnTo>
                  <a:pt x="1038443" y="816777"/>
                </a:lnTo>
                <a:lnTo>
                  <a:pt x="1038443" y="819641"/>
                </a:lnTo>
                <a:lnTo>
                  <a:pt x="1040447" y="825369"/>
                </a:lnTo>
                <a:lnTo>
                  <a:pt x="1040447" y="830237"/>
                </a:lnTo>
                <a:lnTo>
                  <a:pt x="1024982" y="835106"/>
                </a:lnTo>
                <a:lnTo>
                  <a:pt x="1011522" y="843697"/>
                </a:lnTo>
                <a:lnTo>
                  <a:pt x="1002930" y="853434"/>
                </a:lnTo>
                <a:lnTo>
                  <a:pt x="997202" y="868899"/>
                </a:lnTo>
                <a:lnTo>
                  <a:pt x="997202" y="891238"/>
                </a:lnTo>
                <a:lnTo>
                  <a:pt x="1002930" y="904698"/>
                </a:lnTo>
                <a:lnTo>
                  <a:pt x="1006653" y="923026"/>
                </a:lnTo>
                <a:lnTo>
                  <a:pt x="1006653" y="941356"/>
                </a:lnTo>
                <a:lnTo>
                  <a:pt x="1024982" y="941356"/>
                </a:lnTo>
                <a:lnTo>
                  <a:pt x="1024982" y="949947"/>
                </a:lnTo>
                <a:lnTo>
                  <a:pt x="1028705" y="952811"/>
                </a:lnTo>
                <a:lnTo>
                  <a:pt x="1028705" y="956820"/>
                </a:lnTo>
                <a:lnTo>
                  <a:pt x="1028705" y="959685"/>
                </a:lnTo>
                <a:lnTo>
                  <a:pt x="1028705" y="961689"/>
                </a:lnTo>
                <a:lnTo>
                  <a:pt x="1028705" y="963694"/>
                </a:lnTo>
                <a:lnTo>
                  <a:pt x="1028705" y="964553"/>
                </a:lnTo>
                <a:lnTo>
                  <a:pt x="1029564" y="966557"/>
                </a:lnTo>
                <a:lnTo>
                  <a:pt x="1035292" y="966557"/>
                </a:lnTo>
                <a:lnTo>
                  <a:pt x="1040160" y="968562"/>
                </a:lnTo>
                <a:lnTo>
                  <a:pt x="1051616" y="966557"/>
                </a:lnTo>
                <a:lnTo>
                  <a:pt x="1063072" y="971426"/>
                </a:lnTo>
                <a:lnTo>
                  <a:pt x="1075673" y="980018"/>
                </a:lnTo>
                <a:lnTo>
                  <a:pt x="1087128" y="991759"/>
                </a:lnTo>
                <a:lnTo>
                  <a:pt x="1096866" y="1002356"/>
                </a:lnTo>
                <a:lnTo>
                  <a:pt x="1108893" y="1008370"/>
                </a:lnTo>
                <a:lnTo>
                  <a:pt x="1113762" y="1010375"/>
                </a:lnTo>
                <a:lnTo>
                  <a:pt x="1116626" y="1011234"/>
                </a:lnTo>
                <a:lnTo>
                  <a:pt x="1120349" y="1010375"/>
                </a:lnTo>
                <a:lnTo>
                  <a:pt x="1123213" y="1010375"/>
                </a:lnTo>
                <a:lnTo>
                  <a:pt x="1125218" y="1008370"/>
                </a:lnTo>
                <a:lnTo>
                  <a:pt x="1128941" y="1006365"/>
                </a:lnTo>
                <a:lnTo>
                  <a:pt x="1129800" y="1004361"/>
                </a:lnTo>
                <a:lnTo>
                  <a:pt x="1133523" y="1004361"/>
                </a:lnTo>
                <a:lnTo>
                  <a:pt x="1160444" y="1011234"/>
                </a:lnTo>
                <a:lnTo>
                  <a:pt x="1163307" y="1029563"/>
                </a:lnTo>
                <a:lnTo>
                  <a:pt x="1167030" y="1043023"/>
                </a:lnTo>
                <a:lnTo>
                  <a:pt x="1169035" y="1053620"/>
                </a:lnTo>
                <a:lnTo>
                  <a:pt x="1169894" y="1063357"/>
                </a:lnTo>
                <a:lnTo>
                  <a:pt x="1173617" y="1073953"/>
                </a:lnTo>
                <a:lnTo>
                  <a:pt x="1182208" y="1085695"/>
                </a:lnTo>
                <a:lnTo>
                  <a:pt x="1191946" y="1101160"/>
                </a:lnTo>
                <a:lnTo>
                  <a:pt x="1194810" y="1099155"/>
                </a:lnTo>
                <a:lnTo>
                  <a:pt x="1196814" y="1099155"/>
                </a:lnTo>
                <a:lnTo>
                  <a:pt x="1198819" y="1097151"/>
                </a:lnTo>
                <a:lnTo>
                  <a:pt x="1200824" y="1097151"/>
                </a:lnTo>
                <a:lnTo>
                  <a:pt x="1203688" y="1096291"/>
                </a:lnTo>
                <a:lnTo>
                  <a:pt x="1205693" y="1096291"/>
                </a:lnTo>
                <a:lnTo>
                  <a:pt x="1205693" y="1094286"/>
                </a:lnTo>
                <a:lnTo>
                  <a:pt x="1205693" y="1092282"/>
                </a:lnTo>
                <a:lnTo>
                  <a:pt x="1207697" y="1089418"/>
                </a:lnTo>
                <a:lnTo>
                  <a:pt x="1207697" y="1078822"/>
                </a:lnTo>
                <a:lnTo>
                  <a:pt x="1205693" y="1065361"/>
                </a:lnTo>
                <a:lnTo>
                  <a:pt x="1201969" y="1048751"/>
                </a:lnTo>
                <a:lnTo>
                  <a:pt x="1197101" y="1033286"/>
                </a:lnTo>
                <a:lnTo>
                  <a:pt x="1210562" y="1026412"/>
                </a:lnTo>
                <a:lnTo>
                  <a:pt x="1224022" y="1016675"/>
                </a:lnTo>
                <a:lnTo>
                  <a:pt x="1232613" y="1003215"/>
                </a:lnTo>
                <a:lnTo>
                  <a:pt x="1237481" y="985746"/>
                </a:lnTo>
                <a:lnTo>
                  <a:pt x="1239487" y="976008"/>
                </a:lnTo>
                <a:lnTo>
                  <a:pt x="1237481" y="960544"/>
                </a:lnTo>
                <a:lnTo>
                  <a:pt x="1237481" y="945079"/>
                </a:lnTo>
                <a:lnTo>
                  <a:pt x="1230895" y="942214"/>
                </a:lnTo>
                <a:lnTo>
                  <a:pt x="1228031" y="940210"/>
                </a:lnTo>
                <a:lnTo>
                  <a:pt x="1224308" y="938205"/>
                </a:lnTo>
                <a:lnTo>
                  <a:pt x="1221444" y="935342"/>
                </a:lnTo>
                <a:lnTo>
                  <a:pt x="1219439" y="929614"/>
                </a:lnTo>
                <a:lnTo>
                  <a:pt x="1226026" y="917871"/>
                </a:lnTo>
                <a:lnTo>
                  <a:pt x="1228890" y="904411"/>
                </a:lnTo>
                <a:lnTo>
                  <a:pt x="1226026" y="889806"/>
                </a:lnTo>
                <a:lnTo>
                  <a:pt x="1222303" y="874341"/>
                </a:lnTo>
                <a:lnTo>
                  <a:pt x="1217434" y="856872"/>
                </a:lnTo>
                <a:lnTo>
                  <a:pt x="1215430" y="840261"/>
                </a:lnTo>
                <a:lnTo>
                  <a:pt x="1219153" y="840261"/>
                </a:lnTo>
                <a:lnTo>
                  <a:pt x="1219153" y="836251"/>
                </a:lnTo>
                <a:lnTo>
                  <a:pt x="1242350" y="840261"/>
                </a:lnTo>
                <a:lnTo>
                  <a:pt x="1262397" y="840261"/>
                </a:lnTo>
                <a:lnTo>
                  <a:pt x="1284450" y="836251"/>
                </a:lnTo>
                <a:lnTo>
                  <a:pt x="1289318" y="844843"/>
                </a:lnTo>
                <a:lnTo>
                  <a:pt x="1294187" y="856585"/>
                </a:lnTo>
                <a:lnTo>
                  <a:pt x="1299914" y="865176"/>
                </a:lnTo>
                <a:lnTo>
                  <a:pt x="1304783" y="869186"/>
                </a:lnTo>
                <a:lnTo>
                  <a:pt x="1307647" y="870045"/>
                </a:lnTo>
                <a:lnTo>
                  <a:pt x="1313375" y="870045"/>
                </a:lnTo>
                <a:lnTo>
                  <a:pt x="1318243" y="872050"/>
                </a:lnTo>
                <a:lnTo>
                  <a:pt x="1323112" y="874054"/>
                </a:lnTo>
                <a:lnTo>
                  <a:pt x="1326835" y="876919"/>
                </a:lnTo>
                <a:lnTo>
                  <a:pt x="1327694" y="885510"/>
                </a:lnTo>
                <a:lnTo>
                  <a:pt x="1331417" y="900975"/>
                </a:lnTo>
                <a:lnTo>
                  <a:pt x="1333422" y="914435"/>
                </a:lnTo>
                <a:lnTo>
                  <a:pt x="1336285" y="924172"/>
                </a:lnTo>
                <a:lnTo>
                  <a:pt x="1338290" y="926177"/>
                </a:lnTo>
                <a:lnTo>
                  <a:pt x="1341154" y="929041"/>
                </a:lnTo>
                <a:lnTo>
                  <a:pt x="1344877" y="931046"/>
                </a:lnTo>
                <a:lnTo>
                  <a:pt x="1347741" y="935055"/>
                </a:lnTo>
                <a:lnTo>
                  <a:pt x="1353469" y="935915"/>
                </a:lnTo>
                <a:lnTo>
                  <a:pt x="1354327" y="939924"/>
                </a:lnTo>
                <a:lnTo>
                  <a:pt x="1367788" y="929327"/>
                </a:lnTo>
                <a:lnTo>
                  <a:pt x="1378385" y="916727"/>
                </a:lnTo>
                <a:lnTo>
                  <a:pt x="1386117" y="903266"/>
                </a:lnTo>
                <a:lnTo>
                  <a:pt x="1399577" y="892670"/>
                </a:lnTo>
                <a:lnTo>
                  <a:pt x="1401582" y="904411"/>
                </a:lnTo>
                <a:lnTo>
                  <a:pt x="1406450" y="911285"/>
                </a:lnTo>
                <a:lnTo>
                  <a:pt x="1413037" y="918158"/>
                </a:lnTo>
                <a:lnTo>
                  <a:pt x="1419624" y="925032"/>
                </a:lnTo>
                <a:lnTo>
                  <a:pt x="1425352" y="933623"/>
                </a:lnTo>
                <a:lnTo>
                  <a:pt x="1425352" y="936487"/>
                </a:lnTo>
                <a:lnTo>
                  <a:pt x="1425352" y="940497"/>
                </a:lnTo>
                <a:lnTo>
                  <a:pt x="1423347" y="942501"/>
                </a:lnTo>
                <a:lnTo>
                  <a:pt x="1423347" y="945365"/>
                </a:lnTo>
                <a:lnTo>
                  <a:pt x="1421343" y="949375"/>
                </a:lnTo>
                <a:lnTo>
                  <a:pt x="1423347" y="952238"/>
                </a:lnTo>
                <a:lnTo>
                  <a:pt x="1425352" y="956248"/>
                </a:lnTo>
                <a:lnTo>
                  <a:pt x="1426211" y="957107"/>
                </a:lnTo>
                <a:lnTo>
                  <a:pt x="1429934" y="957107"/>
                </a:lnTo>
                <a:lnTo>
                  <a:pt x="1432798" y="957107"/>
                </a:lnTo>
                <a:lnTo>
                  <a:pt x="1434803" y="957107"/>
                </a:lnTo>
                <a:lnTo>
                  <a:pt x="1438525" y="957107"/>
                </a:lnTo>
                <a:lnTo>
                  <a:pt x="1439385" y="959112"/>
                </a:lnTo>
                <a:lnTo>
                  <a:pt x="1445113" y="972572"/>
                </a:lnTo>
                <a:lnTo>
                  <a:pt x="1445113" y="983168"/>
                </a:lnTo>
                <a:lnTo>
                  <a:pt x="1443108" y="992905"/>
                </a:lnTo>
                <a:lnTo>
                  <a:pt x="1445972" y="1001497"/>
                </a:lnTo>
                <a:lnTo>
                  <a:pt x="1458573" y="1011234"/>
                </a:lnTo>
                <a:lnTo>
                  <a:pt x="1447976" y="1031568"/>
                </a:lnTo>
                <a:lnTo>
                  <a:pt x="1436521" y="1049038"/>
                </a:lnTo>
                <a:lnTo>
                  <a:pt x="1439385" y="1049038"/>
                </a:lnTo>
                <a:lnTo>
                  <a:pt x="1449981" y="1038441"/>
                </a:lnTo>
                <a:lnTo>
                  <a:pt x="1459718" y="1029850"/>
                </a:lnTo>
                <a:lnTo>
                  <a:pt x="1468310" y="1020112"/>
                </a:lnTo>
                <a:lnTo>
                  <a:pt x="1479766" y="1022976"/>
                </a:lnTo>
                <a:lnTo>
                  <a:pt x="1486353" y="1029850"/>
                </a:lnTo>
                <a:lnTo>
                  <a:pt x="1492939" y="1038441"/>
                </a:lnTo>
                <a:lnTo>
                  <a:pt x="1494944" y="1051901"/>
                </a:lnTo>
                <a:lnTo>
                  <a:pt x="1512413" y="1051901"/>
                </a:lnTo>
                <a:lnTo>
                  <a:pt x="1512413" y="1056770"/>
                </a:lnTo>
                <a:lnTo>
                  <a:pt x="1513273" y="1060779"/>
                </a:lnTo>
                <a:lnTo>
                  <a:pt x="1513273" y="1065648"/>
                </a:lnTo>
                <a:lnTo>
                  <a:pt x="1515278" y="1070516"/>
                </a:lnTo>
                <a:lnTo>
                  <a:pt x="1513273" y="1076244"/>
                </a:lnTo>
                <a:lnTo>
                  <a:pt x="1513273" y="1079108"/>
                </a:lnTo>
                <a:lnTo>
                  <a:pt x="1513273" y="1083118"/>
                </a:lnTo>
                <a:lnTo>
                  <a:pt x="1515278" y="1083976"/>
                </a:lnTo>
                <a:lnTo>
                  <a:pt x="1515278" y="1087986"/>
                </a:lnTo>
                <a:lnTo>
                  <a:pt x="1515278" y="1089990"/>
                </a:lnTo>
                <a:lnTo>
                  <a:pt x="1515278" y="1092855"/>
                </a:lnTo>
                <a:lnTo>
                  <a:pt x="1496948" y="1106315"/>
                </a:lnTo>
                <a:lnTo>
                  <a:pt x="1476902" y="1114906"/>
                </a:lnTo>
                <a:lnTo>
                  <a:pt x="1453704" y="1119775"/>
                </a:lnTo>
                <a:lnTo>
                  <a:pt x="1429648" y="1122639"/>
                </a:lnTo>
                <a:lnTo>
                  <a:pt x="1406450" y="1126648"/>
                </a:lnTo>
                <a:lnTo>
                  <a:pt x="1382394" y="1129512"/>
                </a:lnTo>
                <a:lnTo>
                  <a:pt x="1362347" y="1136386"/>
                </a:lnTo>
                <a:lnTo>
                  <a:pt x="1344018" y="1144977"/>
                </a:lnTo>
                <a:lnTo>
                  <a:pt x="1330557" y="1160442"/>
                </a:lnTo>
                <a:lnTo>
                  <a:pt x="1334281" y="1160442"/>
                </a:lnTo>
                <a:lnTo>
                  <a:pt x="1350605" y="1148700"/>
                </a:lnTo>
                <a:lnTo>
                  <a:pt x="1370652" y="1140108"/>
                </a:lnTo>
                <a:lnTo>
                  <a:pt x="1392704" y="1135240"/>
                </a:lnTo>
                <a:lnTo>
                  <a:pt x="1393562" y="1138103"/>
                </a:lnTo>
                <a:lnTo>
                  <a:pt x="1395567" y="1142114"/>
                </a:lnTo>
                <a:lnTo>
                  <a:pt x="1397573" y="1142972"/>
                </a:lnTo>
                <a:lnTo>
                  <a:pt x="1400436" y="1144977"/>
                </a:lnTo>
                <a:lnTo>
                  <a:pt x="1404159" y="1146982"/>
                </a:lnTo>
                <a:lnTo>
                  <a:pt x="1407023" y="1149846"/>
                </a:lnTo>
                <a:lnTo>
                  <a:pt x="1402155" y="1158437"/>
                </a:lnTo>
                <a:lnTo>
                  <a:pt x="1399290" y="1165311"/>
                </a:lnTo>
                <a:lnTo>
                  <a:pt x="1397286" y="1172184"/>
                </a:lnTo>
                <a:lnTo>
                  <a:pt x="1395281" y="1182780"/>
                </a:lnTo>
                <a:lnTo>
                  <a:pt x="1408741" y="1189654"/>
                </a:lnTo>
                <a:lnTo>
                  <a:pt x="1417333" y="1199391"/>
                </a:lnTo>
                <a:lnTo>
                  <a:pt x="1423920" y="1209128"/>
                </a:lnTo>
                <a:lnTo>
                  <a:pt x="1432512" y="1219724"/>
                </a:lnTo>
                <a:lnTo>
                  <a:pt x="1432512" y="1222588"/>
                </a:lnTo>
                <a:lnTo>
                  <a:pt x="1432512" y="1224593"/>
                </a:lnTo>
                <a:lnTo>
                  <a:pt x="1430507" y="1224593"/>
                </a:lnTo>
                <a:lnTo>
                  <a:pt x="1430507" y="1226597"/>
                </a:lnTo>
                <a:lnTo>
                  <a:pt x="1428502" y="1228602"/>
                </a:lnTo>
                <a:lnTo>
                  <a:pt x="1418765" y="1240344"/>
                </a:lnTo>
                <a:lnTo>
                  <a:pt x="1405305" y="1250082"/>
                </a:lnTo>
                <a:lnTo>
                  <a:pt x="1388122" y="1256954"/>
                </a:lnTo>
                <a:lnTo>
                  <a:pt x="1388122" y="1242349"/>
                </a:lnTo>
                <a:lnTo>
                  <a:pt x="1396713" y="1236621"/>
                </a:lnTo>
                <a:lnTo>
                  <a:pt x="1403300" y="1231752"/>
                </a:lnTo>
                <a:lnTo>
                  <a:pt x="1409887" y="1223161"/>
                </a:lnTo>
                <a:lnTo>
                  <a:pt x="1403300" y="1220297"/>
                </a:lnTo>
                <a:lnTo>
                  <a:pt x="1403300" y="1216288"/>
                </a:lnTo>
                <a:lnTo>
                  <a:pt x="1401295" y="1216288"/>
                </a:lnTo>
                <a:lnTo>
                  <a:pt x="1399290" y="1216288"/>
                </a:lnTo>
                <a:lnTo>
                  <a:pt x="1399290" y="1218292"/>
                </a:lnTo>
                <a:lnTo>
                  <a:pt x="1399290" y="1220297"/>
                </a:lnTo>
                <a:lnTo>
                  <a:pt x="1387836" y="1228889"/>
                </a:lnTo>
                <a:lnTo>
                  <a:pt x="1372370" y="1235762"/>
                </a:lnTo>
                <a:lnTo>
                  <a:pt x="1359769" y="1240631"/>
                </a:lnTo>
                <a:lnTo>
                  <a:pt x="1346309" y="1247504"/>
                </a:lnTo>
                <a:lnTo>
                  <a:pt x="1333708" y="1256095"/>
                </a:lnTo>
                <a:lnTo>
                  <a:pt x="1325975" y="1267837"/>
                </a:lnTo>
                <a:lnTo>
                  <a:pt x="1320247" y="1284448"/>
                </a:lnTo>
                <a:lnTo>
                  <a:pt x="1325975" y="1286452"/>
                </a:lnTo>
                <a:lnTo>
                  <a:pt x="1332562" y="1288457"/>
                </a:lnTo>
                <a:lnTo>
                  <a:pt x="1335426" y="1291321"/>
                </a:lnTo>
                <a:lnTo>
                  <a:pt x="1328840" y="1291321"/>
                </a:lnTo>
                <a:lnTo>
                  <a:pt x="1319103" y="1299912"/>
                </a:lnTo>
                <a:lnTo>
                  <a:pt x="1305642" y="1302777"/>
                </a:lnTo>
                <a:lnTo>
                  <a:pt x="1293041" y="1304781"/>
                </a:lnTo>
                <a:lnTo>
                  <a:pt x="1279581" y="1306786"/>
                </a:lnTo>
                <a:lnTo>
                  <a:pt x="1269844" y="1333993"/>
                </a:lnTo>
                <a:lnTo>
                  <a:pt x="1258388" y="1362918"/>
                </a:lnTo>
                <a:lnTo>
                  <a:pt x="1254665" y="1358908"/>
                </a:lnTo>
                <a:lnTo>
                  <a:pt x="1253806" y="1356904"/>
                </a:lnTo>
                <a:lnTo>
                  <a:pt x="1250083" y="1356045"/>
                </a:lnTo>
                <a:lnTo>
                  <a:pt x="1248078" y="1354039"/>
                </a:lnTo>
                <a:lnTo>
                  <a:pt x="1243209" y="1350030"/>
                </a:lnTo>
                <a:lnTo>
                  <a:pt x="1243209" y="1358622"/>
                </a:lnTo>
                <a:lnTo>
                  <a:pt x="1245214" y="1362632"/>
                </a:lnTo>
                <a:lnTo>
                  <a:pt x="1248078" y="1372369"/>
                </a:lnTo>
                <a:lnTo>
                  <a:pt x="1251801" y="1384110"/>
                </a:lnTo>
                <a:lnTo>
                  <a:pt x="1254665" y="1394707"/>
                </a:lnTo>
                <a:lnTo>
                  <a:pt x="1254665" y="1399575"/>
                </a:lnTo>
                <a:lnTo>
                  <a:pt x="1241204" y="1408167"/>
                </a:lnTo>
                <a:lnTo>
                  <a:pt x="1226885" y="1415900"/>
                </a:lnTo>
                <a:lnTo>
                  <a:pt x="1211420" y="1426496"/>
                </a:lnTo>
                <a:lnTo>
                  <a:pt x="1195956" y="1436233"/>
                </a:lnTo>
                <a:lnTo>
                  <a:pt x="1186219" y="1449693"/>
                </a:lnTo>
                <a:lnTo>
                  <a:pt x="1181350" y="1467163"/>
                </a:lnTo>
                <a:lnTo>
                  <a:pt x="1175622" y="1480623"/>
                </a:lnTo>
                <a:lnTo>
                  <a:pt x="1177626" y="1497233"/>
                </a:lnTo>
                <a:lnTo>
                  <a:pt x="1182495" y="1515563"/>
                </a:lnTo>
                <a:lnTo>
                  <a:pt x="1189082" y="1535037"/>
                </a:lnTo>
                <a:lnTo>
                  <a:pt x="1195669" y="1553366"/>
                </a:lnTo>
                <a:lnTo>
                  <a:pt x="1199392" y="1569976"/>
                </a:lnTo>
                <a:lnTo>
                  <a:pt x="1195669" y="1569976"/>
                </a:lnTo>
                <a:lnTo>
                  <a:pt x="1195669" y="1573986"/>
                </a:lnTo>
                <a:lnTo>
                  <a:pt x="1184214" y="1569976"/>
                </a:lnTo>
                <a:lnTo>
                  <a:pt x="1179345" y="1555370"/>
                </a:lnTo>
                <a:lnTo>
                  <a:pt x="1170754" y="1535896"/>
                </a:lnTo>
                <a:lnTo>
                  <a:pt x="1161016" y="1515563"/>
                </a:lnTo>
                <a:lnTo>
                  <a:pt x="1150420" y="1500957"/>
                </a:lnTo>
                <a:lnTo>
                  <a:pt x="1140683" y="1492365"/>
                </a:lnTo>
                <a:lnTo>
                  <a:pt x="1128081" y="1490361"/>
                </a:lnTo>
                <a:lnTo>
                  <a:pt x="1113762" y="1483487"/>
                </a:lnTo>
                <a:lnTo>
                  <a:pt x="1096579" y="1476613"/>
                </a:lnTo>
                <a:lnTo>
                  <a:pt x="1076532" y="1473750"/>
                </a:lnTo>
                <a:lnTo>
                  <a:pt x="1076532" y="1476613"/>
                </a:lnTo>
                <a:lnTo>
                  <a:pt x="1073667" y="1476613"/>
                </a:lnTo>
                <a:lnTo>
                  <a:pt x="1075673" y="1482341"/>
                </a:lnTo>
                <a:lnTo>
                  <a:pt x="1078536" y="1487210"/>
                </a:lnTo>
                <a:lnTo>
                  <a:pt x="1080541" y="1490074"/>
                </a:lnTo>
                <a:lnTo>
                  <a:pt x="1082546" y="1494084"/>
                </a:lnTo>
                <a:lnTo>
                  <a:pt x="1085410" y="1498952"/>
                </a:lnTo>
                <a:lnTo>
                  <a:pt x="1069945" y="1498952"/>
                </a:lnTo>
                <a:lnTo>
                  <a:pt x="1058489" y="1494084"/>
                </a:lnTo>
                <a:lnTo>
                  <a:pt x="1043025" y="1490074"/>
                </a:lnTo>
                <a:lnTo>
                  <a:pt x="1028705" y="1490074"/>
                </a:lnTo>
                <a:lnTo>
                  <a:pt x="1013240" y="1492078"/>
                </a:lnTo>
                <a:lnTo>
                  <a:pt x="1002644" y="1494943"/>
                </a:lnTo>
                <a:lnTo>
                  <a:pt x="991188" y="1500671"/>
                </a:lnTo>
                <a:lnTo>
                  <a:pt x="981451" y="1507544"/>
                </a:lnTo>
                <a:lnTo>
                  <a:pt x="974864" y="1517281"/>
                </a:lnTo>
                <a:lnTo>
                  <a:pt x="971141" y="1525872"/>
                </a:lnTo>
                <a:lnTo>
                  <a:pt x="973146" y="1532746"/>
                </a:lnTo>
                <a:lnTo>
                  <a:pt x="973146" y="1541337"/>
                </a:lnTo>
                <a:lnTo>
                  <a:pt x="970282" y="1551074"/>
                </a:lnTo>
                <a:lnTo>
                  <a:pt x="963695" y="1573413"/>
                </a:lnTo>
                <a:lnTo>
                  <a:pt x="963695" y="1590023"/>
                </a:lnTo>
                <a:lnTo>
                  <a:pt x="964555" y="1607493"/>
                </a:lnTo>
                <a:lnTo>
                  <a:pt x="971141" y="1624103"/>
                </a:lnTo>
                <a:lnTo>
                  <a:pt x="981737" y="1644437"/>
                </a:lnTo>
                <a:lnTo>
                  <a:pt x="993193" y="1646442"/>
                </a:lnTo>
                <a:lnTo>
                  <a:pt x="999779" y="1648446"/>
                </a:lnTo>
                <a:lnTo>
                  <a:pt x="1002644" y="1651310"/>
                </a:lnTo>
                <a:lnTo>
                  <a:pt x="1006367" y="1653314"/>
                </a:lnTo>
                <a:lnTo>
                  <a:pt x="1011235" y="1655319"/>
                </a:lnTo>
                <a:lnTo>
                  <a:pt x="1019827" y="1651310"/>
                </a:lnTo>
                <a:lnTo>
                  <a:pt x="1033288" y="1644437"/>
                </a:lnTo>
                <a:lnTo>
                  <a:pt x="1036151" y="1642432"/>
                </a:lnTo>
                <a:lnTo>
                  <a:pt x="1038156" y="1642432"/>
                </a:lnTo>
                <a:lnTo>
                  <a:pt x="1041879" y="1642432"/>
                </a:lnTo>
                <a:lnTo>
                  <a:pt x="1042738" y="1642432"/>
                </a:lnTo>
                <a:lnTo>
                  <a:pt x="1044742" y="1642432"/>
                </a:lnTo>
                <a:lnTo>
                  <a:pt x="1044742" y="1641573"/>
                </a:lnTo>
                <a:lnTo>
                  <a:pt x="1048466" y="1637564"/>
                </a:lnTo>
                <a:lnTo>
                  <a:pt x="1049325" y="1632695"/>
                </a:lnTo>
                <a:lnTo>
                  <a:pt x="1051330" y="1627827"/>
                </a:lnTo>
                <a:lnTo>
                  <a:pt x="1053335" y="1622099"/>
                </a:lnTo>
                <a:lnTo>
                  <a:pt x="1055339" y="1619234"/>
                </a:lnTo>
                <a:lnTo>
                  <a:pt x="1063072" y="1610643"/>
                </a:lnTo>
                <a:lnTo>
                  <a:pt x="1073667" y="1605774"/>
                </a:lnTo>
                <a:lnTo>
                  <a:pt x="1089133" y="1603770"/>
                </a:lnTo>
                <a:lnTo>
                  <a:pt x="1089992" y="1607780"/>
                </a:lnTo>
                <a:lnTo>
                  <a:pt x="1091997" y="1608639"/>
                </a:lnTo>
                <a:lnTo>
                  <a:pt x="1091997" y="1610643"/>
                </a:lnTo>
                <a:lnTo>
                  <a:pt x="1094001" y="1610643"/>
                </a:lnTo>
                <a:lnTo>
                  <a:pt x="1094001" y="1608639"/>
                </a:lnTo>
                <a:lnTo>
                  <a:pt x="1095147" y="1608639"/>
                </a:lnTo>
                <a:lnTo>
                  <a:pt x="1098870" y="1608639"/>
                </a:lnTo>
                <a:lnTo>
                  <a:pt x="1103738" y="1607780"/>
                </a:lnTo>
                <a:lnTo>
                  <a:pt x="1103738" y="1622385"/>
                </a:lnTo>
                <a:lnTo>
                  <a:pt x="1097152" y="1629258"/>
                </a:lnTo>
                <a:lnTo>
                  <a:pt x="1092283" y="1641859"/>
                </a:lnTo>
                <a:lnTo>
                  <a:pt x="1087415" y="1658469"/>
                </a:lnTo>
                <a:lnTo>
                  <a:pt x="1082546" y="1673934"/>
                </a:lnTo>
                <a:lnTo>
                  <a:pt x="1076818" y="1685677"/>
                </a:lnTo>
                <a:lnTo>
                  <a:pt x="1094001" y="1685677"/>
                </a:lnTo>
                <a:lnTo>
                  <a:pt x="1108320" y="1683672"/>
                </a:lnTo>
                <a:lnTo>
                  <a:pt x="1121781" y="1683672"/>
                </a:lnTo>
                <a:lnTo>
                  <a:pt x="1134382" y="1685677"/>
                </a:lnTo>
                <a:lnTo>
                  <a:pt x="1142115" y="1690545"/>
                </a:lnTo>
                <a:lnTo>
                  <a:pt x="1148701" y="1701142"/>
                </a:lnTo>
                <a:lnTo>
                  <a:pt x="1150706" y="1715747"/>
                </a:lnTo>
                <a:lnTo>
                  <a:pt x="1147842" y="1726344"/>
                </a:lnTo>
                <a:lnTo>
                  <a:pt x="1144119" y="1739804"/>
                </a:lnTo>
                <a:lnTo>
                  <a:pt x="1144119" y="1753264"/>
                </a:lnTo>
                <a:lnTo>
                  <a:pt x="1152711" y="1761855"/>
                </a:lnTo>
                <a:lnTo>
                  <a:pt x="1157579" y="1767583"/>
                </a:lnTo>
                <a:lnTo>
                  <a:pt x="1164166" y="1774457"/>
                </a:lnTo>
                <a:lnTo>
                  <a:pt x="1174763" y="1780185"/>
                </a:lnTo>
                <a:lnTo>
                  <a:pt x="1187363" y="1783048"/>
                </a:lnTo>
                <a:lnTo>
                  <a:pt x="1193951" y="1774457"/>
                </a:lnTo>
                <a:lnTo>
                  <a:pt x="1202542" y="1771592"/>
                </a:lnTo>
                <a:lnTo>
                  <a:pt x="1218007" y="1771592"/>
                </a:lnTo>
                <a:lnTo>
                  <a:pt x="1220012" y="1774457"/>
                </a:lnTo>
                <a:lnTo>
                  <a:pt x="1222876" y="1778466"/>
                </a:lnTo>
                <a:lnTo>
                  <a:pt x="1224594" y="1780471"/>
                </a:lnTo>
                <a:lnTo>
                  <a:pt x="1226598" y="1780471"/>
                </a:lnTo>
                <a:lnTo>
                  <a:pt x="1231467" y="1781330"/>
                </a:lnTo>
                <a:lnTo>
                  <a:pt x="1237768" y="1782762"/>
                </a:lnTo>
                <a:lnTo>
                  <a:pt x="1244355" y="1769302"/>
                </a:lnTo>
                <a:lnTo>
                  <a:pt x="1252947" y="1759565"/>
                </a:lnTo>
                <a:lnTo>
                  <a:pt x="1262684" y="1750973"/>
                </a:lnTo>
                <a:lnTo>
                  <a:pt x="1275285" y="1744100"/>
                </a:lnTo>
                <a:lnTo>
                  <a:pt x="1293614" y="1741236"/>
                </a:lnTo>
                <a:lnTo>
                  <a:pt x="1296477" y="1739231"/>
                </a:lnTo>
                <a:lnTo>
                  <a:pt x="1298482" y="1739231"/>
                </a:lnTo>
                <a:lnTo>
                  <a:pt x="1301346" y="1739231"/>
                </a:lnTo>
                <a:lnTo>
                  <a:pt x="1303351" y="1739231"/>
                </a:lnTo>
                <a:lnTo>
                  <a:pt x="1307074" y="1741236"/>
                </a:lnTo>
                <a:lnTo>
                  <a:pt x="1311942" y="1741236"/>
                </a:lnTo>
                <a:lnTo>
                  <a:pt x="1309937" y="1744100"/>
                </a:lnTo>
                <a:lnTo>
                  <a:pt x="1309937" y="1748109"/>
                </a:lnTo>
                <a:lnTo>
                  <a:pt x="1307933" y="1748109"/>
                </a:lnTo>
                <a:lnTo>
                  <a:pt x="1307933" y="1748968"/>
                </a:lnTo>
                <a:lnTo>
                  <a:pt x="1309937" y="1748968"/>
                </a:lnTo>
                <a:lnTo>
                  <a:pt x="1311942" y="1750973"/>
                </a:lnTo>
                <a:lnTo>
                  <a:pt x="1314806" y="1752977"/>
                </a:lnTo>
                <a:lnTo>
                  <a:pt x="1314806" y="1748968"/>
                </a:lnTo>
                <a:lnTo>
                  <a:pt x="1318530" y="1746104"/>
                </a:lnTo>
                <a:lnTo>
                  <a:pt x="1320534" y="1744100"/>
                </a:lnTo>
                <a:lnTo>
                  <a:pt x="1321393" y="1742095"/>
                </a:lnTo>
                <a:lnTo>
                  <a:pt x="1323398" y="1741236"/>
                </a:lnTo>
                <a:lnTo>
                  <a:pt x="1327121" y="1739231"/>
                </a:lnTo>
                <a:lnTo>
                  <a:pt x="1329984" y="1737226"/>
                </a:lnTo>
                <a:lnTo>
                  <a:pt x="1345449" y="1750687"/>
                </a:lnTo>
                <a:lnTo>
                  <a:pt x="1365497" y="1757560"/>
                </a:lnTo>
                <a:lnTo>
                  <a:pt x="1385544" y="1759565"/>
                </a:lnTo>
                <a:lnTo>
                  <a:pt x="1408741" y="1757560"/>
                </a:lnTo>
                <a:lnTo>
                  <a:pt x="1432798" y="1755555"/>
                </a:lnTo>
                <a:lnTo>
                  <a:pt x="1432798" y="1759565"/>
                </a:lnTo>
                <a:lnTo>
                  <a:pt x="1432798" y="1761569"/>
                </a:lnTo>
                <a:lnTo>
                  <a:pt x="1430793" y="1762428"/>
                </a:lnTo>
                <a:lnTo>
                  <a:pt x="1430793" y="1764433"/>
                </a:lnTo>
                <a:lnTo>
                  <a:pt x="1428788" y="1767297"/>
                </a:lnTo>
                <a:lnTo>
                  <a:pt x="1440244" y="1771306"/>
                </a:lnTo>
                <a:lnTo>
                  <a:pt x="1446831" y="1776175"/>
                </a:lnTo>
                <a:lnTo>
                  <a:pt x="1453418" y="1781043"/>
                </a:lnTo>
                <a:lnTo>
                  <a:pt x="1464873" y="1786771"/>
                </a:lnTo>
                <a:lnTo>
                  <a:pt x="1464873" y="1796508"/>
                </a:lnTo>
                <a:lnTo>
                  <a:pt x="1477474" y="1800518"/>
                </a:lnTo>
                <a:lnTo>
                  <a:pt x="1485207" y="1801377"/>
                </a:lnTo>
                <a:lnTo>
                  <a:pt x="1491794" y="1808251"/>
                </a:lnTo>
                <a:lnTo>
                  <a:pt x="1495517" y="1818847"/>
                </a:lnTo>
                <a:lnTo>
                  <a:pt x="1515564" y="1820851"/>
                </a:lnTo>
                <a:lnTo>
                  <a:pt x="1531888" y="1821710"/>
                </a:lnTo>
                <a:lnTo>
                  <a:pt x="1553940" y="1823716"/>
                </a:lnTo>
                <a:lnTo>
                  <a:pt x="1569405" y="1844049"/>
                </a:lnTo>
                <a:lnTo>
                  <a:pt x="1587734" y="1862378"/>
                </a:lnTo>
                <a:lnTo>
                  <a:pt x="1607781" y="1877843"/>
                </a:lnTo>
                <a:lnTo>
                  <a:pt x="1630978" y="1889584"/>
                </a:lnTo>
                <a:lnTo>
                  <a:pt x="1630119" y="1896458"/>
                </a:lnTo>
                <a:lnTo>
                  <a:pt x="1626396" y="1900467"/>
                </a:lnTo>
                <a:lnTo>
                  <a:pt x="1623532" y="1905336"/>
                </a:lnTo>
                <a:lnTo>
                  <a:pt x="1619809" y="1908199"/>
                </a:lnTo>
                <a:lnTo>
                  <a:pt x="1616945" y="1913927"/>
                </a:lnTo>
                <a:lnTo>
                  <a:pt x="1638138" y="1913927"/>
                </a:lnTo>
                <a:lnTo>
                  <a:pt x="1658185" y="1920801"/>
                </a:lnTo>
                <a:lnTo>
                  <a:pt x="1661908" y="1932543"/>
                </a:lnTo>
                <a:lnTo>
                  <a:pt x="1666777" y="1930538"/>
                </a:lnTo>
                <a:lnTo>
                  <a:pt x="1669640" y="1928533"/>
                </a:lnTo>
                <a:lnTo>
                  <a:pt x="1675368" y="1930538"/>
                </a:lnTo>
                <a:lnTo>
                  <a:pt x="1676227" y="1930538"/>
                </a:lnTo>
                <a:lnTo>
                  <a:pt x="1679950" y="1932543"/>
                </a:lnTo>
                <a:lnTo>
                  <a:pt x="1682815" y="1934547"/>
                </a:lnTo>
                <a:lnTo>
                  <a:pt x="1686538" y="1935406"/>
                </a:lnTo>
                <a:lnTo>
                  <a:pt x="1738373" y="1939416"/>
                </a:lnTo>
                <a:lnTo>
                  <a:pt x="1743242" y="1944284"/>
                </a:lnTo>
                <a:lnTo>
                  <a:pt x="1746965" y="1954021"/>
                </a:lnTo>
                <a:lnTo>
                  <a:pt x="1747825" y="1962613"/>
                </a:lnTo>
                <a:lnTo>
                  <a:pt x="1753552" y="1969487"/>
                </a:lnTo>
                <a:lnTo>
                  <a:pt x="1761285" y="1971492"/>
                </a:lnTo>
                <a:lnTo>
                  <a:pt x="1769876" y="1971492"/>
                </a:lnTo>
                <a:lnTo>
                  <a:pt x="1776463" y="1969487"/>
                </a:lnTo>
                <a:lnTo>
                  <a:pt x="1781332" y="1976360"/>
                </a:lnTo>
                <a:lnTo>
                  <a:pt x="1787060" y="1981229"/>
                </a:lnTo>
                <a:lnTo>
                  <a:pt x="1789923" y="1986956"/>
                </a:lnTo>
                <a:lnTo>
                  <a:pt x="1792215" y="1993543"/>
                </a:lnTo>
                <a:lnTo>
                  <a:pt x="1794219" y="2001275"/>
                </a:lnTo>
                <a:lnTo>
                  <a:pt x="1781618" y="2016740"/>
                </a:lnTo>
                <a:lnTo>
                  <a:pt x="1768158" y="2035070"/>
                </a:lnTo>
                <a:lnTo>
                  <a:pt x="1754698" y="2055402"/>
                </a:lnTo>
                <a:lnTo>
                  <a:pt x="1743242" y="2075736"/>
                </a:lnTo>
                <a:lnTo>
                  <a:pt x="1735510" y="2091201"/>
                </a:lnTo>
                <a:lnTo>
                  <a:pt x="1735510" y="2100938"/>
                </a:lnTo>
                <a:lnTo>
                  <a:pt x="1736369" y="2114398"/>
                </a:lnTo>
                <a:lnTo>
                  <a:pt x="1740092" y="2129863"/>
                </a:lnTo>
                <a:lnTo>
                  <a:pt x="1738087" y="2143324"/>
                </a:lnTo>
                <a:lnTo>
                  <a:pt x="1735223" y="2151916"/>
                </a:lnTo>
                <a:lnTo>
                  <a:pt x="1728636" y="2165375"/>
                </a:lnTo>
                <a:lnTo>
                  <a:pt x="1720045" y="2179981"/>
                </a:lnTo>
                <a:lnTo>
                  <a:pt x="1711453" y="2195446"/>
                </a:lnTo>
                <a:lnTo>
                  <a:pt x="1702862" y="2207188"/>
                </a:lnTo>
                <a:lnTo>
                  <a:pt x="1697993" y="2214061"/>
                </a:lnTo>
                <a:lnTo>
                  <a:pt x="1688256" y="2218070"/>
                </a:lnTo>
                <a:lnTo>
                  <a:pt x="1672791" y="2220076"/>
                </a:lnTo>
                <a:lnTo>
                  <a:pt x="1657326" y="2220935"/>
                </a:lnTo>
                <a:lnTo>
                  <a:pt x="1643007" y="2224944"/>
                </a:lnTo>
                <a:lnTo>
                  <a:pt x="1629547" y="2229813"/>
                </a:lnTo>
                <a:lnTo>
                  <a:pt x="1620954" y="2239550"/>
                </a:lnTo>
                <a:lnTo>
                  <a:pt x="1617232" y="2245278"/>
                </a:lnTo>
                <a:lnTo>
                  <a:pt x="1617232" y="2248141"/>
                </a:lnTo>
                <a:lnTo>
                  <a:pt x="1617232" y="2252151"/>
                </a:lnTo>
                <a:lnTo>
                  <a:pt x="1619237" y="2257019"/>
                </a:lnTo>
                <a:lnTo>
                  <a:pt x="1621241" y="2261888"/>
                </a:lnTo>
                <a:lnTo>
                  <a:pt x="1609786" y="2261888"/>
                </a:lnTo>
                <a:lnTo>
                  <a:pt x="1607781" y="2284226"/>
                </a:lnTo>
                <a:lnTo>
                  <a:pt x="1604058" y="2302555"/>
                </a:lnTo>
                <a:lnTo>
                  <a:pt x="1597471" y="2318020"/>
                </a:lnTo>
                <a:lnTo>
                  <a:pt x="1590884" y="2332626"/>
                </a:lnTo>
                <a:lnTo>
                  <a:pt x="1584297" y="2352100"/>
                </a:lnTo>
                <a:lnTo>
                  <a:pt x="1579429" y="2352100"/>
                </a:lnTo>
                <a:lnTo>
                  <a:pt x="1579429" y="2345226"/>
                </a:lnTo>
                <a:lnTo>
                  <a:pt x="1579429" y="2341217"/>
                </a:lnTo>
                <a:lnTo>
                  <a:pt x="1577424" y="2336349"/>
                </a:lnTo>
                <a:lnTo>
                  <a:pt x="1576564" y="2332339"/>
                </a:lnTo>
                <a:lnTo>
                  <a:pt x="1574560" y="2334344"/>
                </a:lnTo>
                <a:lnTo>
                  <a:pt x="1572555" y="2334344"/>
                </a:lnTo>
                <a:lnTo>
                  <a:pt x="1570551" y="2336349"/>
                </a:lnTo>
                <a:lnTo>
                  <a:pt x="1569691" y="2336349"/>
                </a:lnTo>
                <a:lnTo>
                  <a:pt x="1561099" y="2356682"/>
                </a:lnTo>
                <a:lnTo>
                  <a:pt x="1551362" y="2370142"/>
                </a:lnTo>
                <a:lnTo>
                  <a:pt x="1540767" y="2381884"/>
                </a:lnTo>
                <a:lnTo>
                  <a:pt x="1529311" y="2395344"/>
                </a:lnTo>
                <a:lnTo>
                  <a:pt x="1505254" y="2390476"/>
                </a:lnTo>
                <a:lnTo>
                  <a:pt x="1484061" y="2385607"/>
                </a:lnTo>
                <a:lnTo>
                  <a:pt x="1484061" y="2392481"/>
                </a:lnTo>
                <a:lnTo>
                  <a:pt x="1495517" y="2399354"/>
                </a:lnTo>
                <a:lnTo>
                  <a:pt x="1500386" y="2409091"/>
                </a:lnTo>
                <a:lnTo>
                  <a:pt x="1502390" y="2418828"/>
                </a:lnTo>
                <a:lnTo>
                  <a:pt x="1500386" y="2431430"/>
                </a:lnTo>
                <a:lnTo>
                  <a:pt x="1498381" y="2444890"/>
                </a:lnTo>
                <a:lnTo>
                  <a:pt x="1468596" y="2445749"/>
                </a:lnTo>
                <a:lnTo>
                  <a:pt x="1443680" y="2452622"/>
                </a:lnTo>
                <a:lnTo>
                  <a:pt x="1441676" y="2456632"/>
                </a:lnTo>
                <a:lnTo>
                  <a:pt x="1439671" y="2461500"/>
                </a:lnTo>
                <a:lnTo>
                  <a:pt x="1439671" y="2468373"/>
                </a:lnTo>
                <a:lnTo>
                  <a:pt x="1439671" y="2475247"/>
                </a:lnTo>
                <a:lnTo>
                  <a:pt x="1438812" y="2479256"/>
                </a:lnTo>
                <a:lnTo>
                  <a:pt x="1438812" y="2480115"/>
                </a:lnTo>
                <a:lnTo>
                  <a:pt x="1438812" y="2483552"/>
                </a:lnTo>
                <a:lnTo>
                  <a:pt x="1438812" y="2486416"/>
                </a:lnTo>
                <a:lnTo>
                  <a:pt x="1439671" y="2493289"/>
                </a:lnTo>
                <a:lnTo>
                  <a:pt x="1431939" y="2493289"/>
                </a:lnTo>
                <a:lnTo>
                  <a:pt x="1421343" y="2495294"/>
                </a:lnTo>
                <a:lnTo>
                  <a:pt x="1407883" y="2495294"/>
                </a:lnTo>
                <a:lnTo>
                  <a:pt x="1394422" y="2497298"/>
                </a:lnTo>
                <a:lnTo>
                  <a:pt x="1394422" y="2504172"/>
                </a:lnTo>
                <a:lnTo>
                  <a:pt x="1401009" y="2507035"/>
                </a:lnTo>
                <a:lnTo>
                  <a:pt x="1405878" y="2511046"/>
                </a:lnTo>
                <a:lnTo>
                  <a:pt x="1409600" y="2511904"/>
                </a:lnTo>
                <a:lnTo>
                  <a:pt x="1412465" y="2513909"/>
                </a:lnTo>
                <a:lnTo>
                  <a:pt x="1416188" y="2517918"/>
                </a:lnTo>
                <a:lnTo>
                  <a:pt x="1418192" y="2520783"/>
                </a:lnTo>
                <a:lnTo>
                  <a:pt x="1421056" y="2525651"/>
                </a:lnTo>
                <a:lnTo>
                  <a:pt x="1414469" y="2527655"/>
                </a:lnTo>
                <a:lnTo>
                  <a:pt x="1409600" y="2529661"/>
                </a:lnTo>
                <a:lnTo>
                  <a:pt x="1404732" y="2531665"/>
                </a:lnTo>
                <a:lnTo>
                  <a:pt x="1401009" y="2532524"/>
                </a:lnTo>
                <a:lnTo>
                  <a:pt x="1399004" y="2538252"/>
                </a:lnTo>
                <a:lnTo>
                  <a:pt x="1394135" y="2547989"/>
                </a:lnTo>
                <a:lnTo>
                  <a:pt x="1391272" y="2558586"/>
                </a:lnTo>
                <a:lnTo>
                  <a:pt x="1387549" y="2568323"/>
                </a:lnTo>
                <a:lnTo>
                  <a:pt x="1384685" y="2570328"/>
                </a:lnTo>
                <a:lnTo>
                  <a:pt x="1382680" y="2570328"/>
                </a:lnTo>
                <a:lnTo>
                  <a:pt x="1377812" y="2572332"/>
                </a:lnTo>
                <a:lnTo>
                  <a:pt x="1372084" y="2572332"/>
                </a:lnTo>
                <a:lnTo>
                  <a:pt x="1372084" y="2577201"/>
                </a:lnTo>
                <a:lnTo>
                  <a:pt x="1372084" y="2580065"/>
                </a:lnTo>
                <a:lnTo>
                  <a:pt x="1372084" y="2582069"/>
                </a:lnTo>
                <a:lnTo>
                  <a:pt x="1371225" y="2584074"/>
                </a:lnTo>
                <a:lnTo>
                  <a:pt x="1372084" y="2586078"/>
                </a:lnTo>
                <a:lnTo>
                  <a:pt x="1372084" y="2586938"/>
                </a:lnTo>
                <a:lnTo>
                  <a:pt x="1375807" y="2593811"/>
                </a:lnTo>
                <a:lnTo>
                  <a:pt x="1378671" y="2599539"/>
                </a:lnTo>
                <a:lnTo>
                  <a:pt x="1384398" y="2602403"/>
                </a:lnTo>
                <a:lnTo>
                  <a:pt x="1389267" y="2605266"/>
                </a:lnTo>
                <a:lnTo>
                  <a:pt x="1394135" y="2609276"/>
                </a:lnTo>
                <a:lnTo>
                  <a:pt x="1391272" y="2621018"/>
                </a:lnTo>
                <a:lnTo>
                  <a:pt x="1377812" y="2627891"/>
                </a:lnTo>
                <a:lnTo>
                  <a:pt x="1364351" y="2641351"/>
                </a:lnTo>
                <a:lnTo>
                  <a:pt x="1352896" y="2658821"/>
                </a:lnTo>
                <a:lnTo>
                  <a:pt x="1344304" y="2675431"/>
                </a:lnTo>
                <a:lnTo>
                  <a:pt x="1339435" y="2690896"/>
                </a:lnTo>
                <a:lnTo>
                  <a:pt x="1344304" y="2695765"/>
                </a:lnTo>
                <a:lnTo>
                  <a:pt x="1349173" y="2700634"/>
                </a:lnTo>
                <a:lnTo>
                  <a:pt x="1352896" y="2705502"/>
                </a:lnTo>
                <a:lnTo>
                  <a:pt x="1353755" y="2714094"/>
                </a:lnTo>
                <a:lnTo>
                  <a:pt x="1346022" y="2716099"/>
                </a:lnTo>
                <a:lnTo>
                  <a:pt x="1333422" y="2722971"/>
                </a:lnTo>
                <a:lnTo>
                  <a:pt x="1321966" y="2732709"/>
                </a:lnTo>
                <a:lnTo>
                  <a:pt x="1313375" y="2743305"/>
                </a:lnTo>
                <a:lnTo>
                  <a:pt x="1312515" y="2746170"/>
                </a:lnTo>
                <a:lnTo>
                  <a:pt x="1310510" y="2750179"/>
                </a:lnTo>
                <a:lnTo>
                  <a:pt x="1310510" y="2753042"/>
                </a:lnTo>
                <a:lnTo>
                  <a:pt x="1310510" y="2758770"/>
                </a:lnTo>
                <a:lnTo>
                  <a:pt x="1313375" y="2758770"/>
                </a:lnTo>
                <a:lnTo>
                  <a:pt x="1313375" y="2754761"/>
                </a:lnTo>
                <a:lnTo>
                  <a:pt x="1323971" y="2743019"/>
                </a:lnTo>
                <a:lnTo>
                  <a:pt x="1332562" y="2731277"/>
                </a:lnTo>
                <a:lnTo>
                  <a:pt x="1335426" y="2732136"/>
                </a:lnTo>
                <a:lnTo>
                  <a:pt x="1337431" y="2732136"/>
                </a:lnTo>
                <a:lnTo>
                  <a:pt x="1337431" y="2734141"/>
                </a:lnTo>
                <a:lnTo>
                  <a:pt x="1339435" y="2736146"/>
                </a:lnTo>
                <a:lnTo>
                  <a:pt x="1342300" y="2744737"/>
                </a:lnTo>
                <a:lnTo>
                  <a:pt x="1344304" y="2754474"/>
                </a:lnTo>
                <a:lnTo>
                  <a:pt x="1346309" y="2766217"/>
                </a:lnTo>
                <a:lnTo>
                  <a:pt x="1347168" y="2776812"/>
                </a:lnTo>
                <a:lnTo>
                  <a:pt x="1352896" y="2776812"/>
                </a:lnTo>
                <a:lnTo>
                  <a:pt x="1353755" y="2776812"/>
                </a:lnTo>
                <a:lnTo>
                  <a:pt x="1357478" y="2776812"/>
                </a:lnTo>
                <a:lnTo>
                  <a:pt x="1357478" y="2778817"/>
                </a:lnTo>
                <a:lnTo>
                  <a:pt x="1357478" y="2779677"/>
                </a:lnTo>
                <a:lnTo>
                  <a:pt x="1360342" y="2783686"/>
                </a:lnTo>
                <a:lnTo>
                  <a:pt x="1357478" y="2785691"/>
                </a:lnTo>
                <a:lnTo>
                  <a:pt x="1355473" y="2786549"/>
                </a:lnTo>
                <a:lnTo>
                  <a:pt x="1355473" y="2788555"/>
                </a:lnTo>
                <a:lnTo>
                  <a:pt x="1353469" y="2788555"/>
                </a:lnTo>
                <a:lnTo>
                  <a:pt x="1351464" y="2790560"/>
                </a:lnTo>
                <a:lnTo>
                  <a:pt x="1348600" y="2791418"/>
                </a:lnTo>
                <a:lnTo>
                  <a:pt x="1333135" y="2795428"/>
                </a:lnTo>
                <a:lnTo>
                  <a:pt x="1317670" y="2791418"/>
                </a:lnTo>
                <a:lnTo>
                  <a:pt x="1303351" y="2783686"/>
                </a:lnTo>
                <a:lnTo>
                  <a:pt x="1287886" y="2771944"/>
                </a:lnTo>
                <a:lnTo>
                  <a:pt x="1274426" y="2758484"/>
                </a:lnTo>
                <a:lnTo>
                  <a:pt x="1264689" y="2745024"/>
                </a:lnTo>
                <a:lnTo>
                  <a:pt x="1258961" y="2731564"/>
                </a:lnTo>
                <a:lnTo>
                  <a:pt x="1262684" y="2731564"/>
                </a:lnTo>
                <a:lnTo>
                  <a:pt x="1274140" y="2743305"/>
                </a:lnTo>
                <a:lnTo>
                  <a:pt x="1285594" y="2753042"/>
                </a:lnTo>
                <a:lnTo>
                  <a:pt x="1299055" y="2761634"/>
                </a:lnTo>
                <a:lnTo>
                  <a:pt x="1299055" y="2754761"/>
                </a:lnTo>
                <a:lnTo>
                  <a:pt x="1280726" y="2745024"/>
                </a:lnTo>
                <a:lnTo>
                  <a:pt x="1265261" y="2731564"/>
                </a:lnTo>
                <a:lnTo>
                  <a:pt x="1255524" y="2712090"/>
                </a:lnTo>
                <a:lnTo>
                  <a:pt x="1248937" y="2690896"/>
                </a:lnTo>
                <a:lnTo>
                  <a:pt x="1245214" y="2668558"/>
                </a:lnTo>
                <a:lnTo>
                  <a:pt x="1247219" y="2643357"/>
                </a:lnTo>
                <a:lnTo>
                  <a:pt x="1249224" y="2619014"/>
                </a:lnTo>
                <a:lnTo>
                  <a:pt x="1254092" y="2597821"/>
                </a:lnTo>
                <a:lnTo>
                  <a:pt x="1260679" y="2577487"/>
                </a:lnTo>
                <a:lnTo>
                  <a:pt x="1267266" y="2560018"/>
                </a:lnTo>
                <a:lnTo>
                  <a:pt x="1277003" y="2560018"/>
                </a:lnTo>
                <a:lnTo>
                  <a:pt x="1285594" y="2526224"/>
                </a:lnTo>
                <a:lnTo>
                  <a:pt x="1280726" y="2526224"/>
                </a:lnTo>
                <a:lnTo>
                  <a:pt x="1280726" y="2523360"/>
                </a:lnTo>
                <a:lnTo>
                  <a:pt x="1277003" y="2526224"/>
                </a:lnTo>
                <a:lnTo>
                  <a:pt x="1274140" y="2530233"/>
                </a:lnTo>
                <a:lnTo>
                  <a:pt x="1272134" y="2533097"/>
                </a:lnTo>
                <a:lnTo>
                  <a:pt x="1269271" y="2537106"/>
                </a:lnTo>
                <a:lnTo>
                  <a:pt x="1262684" y="2539111"/>
                </a:lnTo>
                <a:lnTo>
                  <a:pt x="1262684" y="2535102"/>
                </a:lnTo>
                <a:lnTo>
                  <a:pt x="1274140" y="2464364"/>
                </a:lnTo>
                <a:lnTo>
                  <a:pt x="1272134" y="2457491"/>
                </a:lnTo>
                <a:lnTo>
                  <a:pt x="1269271" y="2445749"/>
                </a:lnTo>
                <a:lnTo>
                  <a:pt x="1271275" y="2435152"/>
                </a:lnTo>
                <a:lnTo>
                  <a:pt x="1282731" y="2394485"/>
                </a:lnTo>
                <a:lnTo>
                  <a:pt x="1292468" y="2352959"/>
                </a:lnTo>
                <a:lnTo>
                  <a:pt x="1301059" y="2307424"/>
                </a:lnTo>
                <a:lnTo>
                  <a:pt x="1310797" y="2262747"/>
                </a:lnTo>
                <a:lnTo>
                  <a:pt x="1316525" y="2233536"/>
                </a:lnTo>
                <a:lnTo>
                  <a:pt x="1317384" y="2203465"/>
                </a:lnTo>
                <a:lnTo>
                  <a:pt x="1319389" y="2174253"/>
                </a:lnTo>
                <a:lnTo>
                  <a:pt x="1323112" y="2147047"/>
                </a:lnTo>
                <a:lnTo>
                  <a:pt x="1289605" y="2134445"/>
                </a:lnTo>
                <a:lnTo>
                  <a:pt x="1260679" y="2114971"/>
                </a:lnTo>
                <a:lnTo>
                  <a:pt x="1237481" y="2089769"/>
                </a:lnTo>
                <a:lnTo>
                  <a:pt x="1218294" y="2062562"/>
                </a:lnTo>
                <a:lnTo>
                  <a:pt x="1211706" y="2047097"/>
                </a:lnTo>
                <a:lnTo>
                  <a:pt x="1206838" y="2032492"/>
                </a:lnTo>
                <a:lnTo>
                  <a:pt x="1201969" y="2015022"/>
                </a:lnTo>
                <a:lnTo>
                  <a:pt x="1195383" y="2001562"/>
                </a:lnTo>
                <a:lnTo>
                  <a:pt x="1184786" y="1991824"/>
                </a:lnTo>
                <a:lnTo>
                  <a:pt x="1181922" y="1987815"/>
                </a:lnTo>
                <a:lnTo>
                  <a:pt x="1177053" y="1987815"/>
                </a:lnTo>
                <a:lnTo>
                  <a:pt x="1173331" y="1986956"/>
                </a:lnTo>
                <a:lnTo>
                  <a:pt x="1170467" y="1982947"/>
                </a:lnTo>
                <a:lnTo>
                  <a:pt x="1166744" y="1980083"/>
                </a:lnTo>
                <a:lnTo>
                  <a:pt x="1170467" y="1973209"/>
                </a:lnTo>
                <a:lnTo>
                  <a:pt x="1170467" y="1967481"/>
                </a:lnTo>
                <a:lnTo>
                  <a:pt x="1170467" y="1960609"/>
                </a:lnTo>
                <a:lnTo>
                  <a:pt x="1170467" y="1953735"/>
                </a:lnTo>
                <a:lnTo>
                  <a:pt x="1179059" y="1948866"/>
                </a:lnTo>
                <a:lnTo>
                  <a:pt x="1184786" y="1943998"/>
                </a:lnTo>
                <a:lnTo>
                  <a:pt x="1193378" y="1939129"/>
                </a:lnTo>
                <a:lnTo>
                  <a:pt x="1193378" y="1935120"/>
                </a:lnTo>
                <a:lnTo>
                  <a:pt x="1184786" y="1935120"/>
                </a:lnTo>
                <a:lnTo>
                  <a:pt x="1179918" y="1934261"/>
                </a:lnTo>
                <a:lnTo>
                  <a:pt x="1175049" y="1934261"/>
                </a:lnTo>
                <a:lnTo>
                  <a:pt x="1170181" y="1932257"/>
                </a:lnTo>
                <a:lnTo>
                  <a:pt x="1176767" y="1916791"/>
                </a:lnTo>
                <a:lnTo>
                  <a:pt x="1181636" y="1901326"/>
                </a:lnTo>
                <a:lnTo>
                  <a:pt x="1188223" y="1886721"/>
                </a:lnTo>
                <a:lnTo>
                  <a:pt x="1199679" y="1874119"/>
                </a:lnTo>
                <a:lnTo>
                  <a:pt x="1213139" y="1862378"/>
                </a:lnTo>
                <a:lnTo>
                  <a:pt x="1224594" y="1848918"/>
                </a:lnTo>
                <a:lnTo>
                  <a:pt x="1223735" y="1839181"/>
                </a:lnTo>
                <a:lnTo>
                  <a:pt x="1223735" y="1825720"/>
                </a:lnTo>
                <a:lnTo>
                  <a:pt x="1221730" y="1812260"/>
                </a:lnTo>
                <a:lnTo>
                  <a:pt x="1216861" y="1803668"/>
                </a:lnTo>
                <a:lnTo>
                  <a:pt x="1210275" y="1793931"/>
                </a:lnTo>
                <a:lnTo>
                  <a:pt x="1203688" y="1783335"/>
                </a:lnTo>
                <a:lnTo>
                  <a:pt x="1197101" y="1783335"/>
                </a:lnTo>
                <a:lnTo>
                  <a:pt x="1195096" y="1785339"/>
                </a:lnTo>
                <a:lnTo>
                  <a:pt x="1193091" y="1787344"/>
                </a:lnTo>
                <a:lnTo>
                  <a:pt x="1191087" y="1788203"/>
                </a:lnTo>
                <a:lnTo>
                  <a:pt x="1188223" y="1790208"/>
                </a:lnTo>
                <a:lnTo>
                  <a:pt x="1190228" y="1794218"/>
                </a:lnTo>
                <a:lnTo>
                  <a:pt x="1190228" y="1797081"/>
                </a:lnTo>
                <a:lnTo>
                  <a:pt x="1190228" y="1799086"/>
                </a:lnTo>
                <a:lnTo>
                  <a:pt x="1188223" y="1801950"/>
                </a:lnTo>
                <a:lnTo>
                  <a:pt x="1186219" y="1801950"/>
                </a:lnTo>
                <a:lnTo>
                  <a:pt x="1184214" y="1803955"/>
                </a:lnTo>
                <a:lnTo>
                  <a:pt x="1183354" y="1803955"/>
                </a:lnTo>
                <a:lnTo>
                  <a:pt x="1181350" y="1803955"/>
                </a:lnTo>
                <a:lnTo>
                  <a:pt x="1178486" y="1805959"/>
                </a:lnTo>
                <a:lnTo>
                  <a:pt x="1169894" y="1799086"/>
                </a:lnTo>
                <a:lnTo>
                  <a:pt x="1154429" y="1790494"/>
                </a:lnTo>
                <a:lnTo>
                  <a:pt x="1138964" y="1781903"/>
                </a:lnTo>
                <a:lnTo>
                  <a:pt x="1124645" y="1775030"/>
                </a:lnTo>
                <a:lnTo>
                  <a:pt x="1114048" y="1772165"/>
                </a:lnTo>
                <a:lnTo>
                  <a:pt x="1105457" y="1751832"/>
                </a:lnTo>
                <a:lnTo>
                  <a:pt x="1097725" y="1740090"/>
                </a:lnTo>
                <a:lnTo>
                  <a:pt x="1089133" y="1731498"/>
                </a:lnTo>
                <a:lnTo>
                  <a:pt x="1080541" y="1728635"/>
                </a:lnTo>
                <a:lnTo>
                  <a:pt x="1067081" y="1724625"/>
                </a:lnTo>
                <a:lnTo>
                  <a:pt x="1052762" y="1719757"/>
                </a:lnTo>
                <a:lnTo>
                  <a:pt x="1033574" y="1712883"/>
                </a:lnTo>
                <a:lnTo>
                  <a:pt x="1022118" y="1704292"/>
                </a:lnTo>
                <a:lnTo>
                  <a:pt x="1012381" y="1695700"/>
                </a:lnTo>
                <a:lnTo>
                  <a:pt x="996916" y="1688827"/>
                </a:lnTo>
                <a:lnTo>
                  <a:pt x="987179" y="1688827"/>
                </a:lnTo>
                <a:lnTo>
                  <a:pt x="980592" y="1692836"/>
                </a:lnTo>
                <a:lnTo>
                  <a:pt x="974864" y="1695700"/>
                </a:lnTo>
                <a:lnTo>
                  <a:pt x="968277" y="1699710"/>
                </a:lnTo>
                <a:lnTo>
                  <a:pt x="960544" y="1697704"/>
                </a:lnTo>
                <a:lnTo>
                  <a:pt x="956822" y="1695700"/>
                </a:lnTo>
                <a:lnTo>
                  <a:pt x="953958" y="1692836"/>
                </a:lnTo>
                <a:lnTo>
                  <a:pt x="950234" y="1688827"/>
                </a:lnTo>
                <a:lnTo>
                  <a:pt x="945366" y="1683958"/>
                </a:lnTo>
                <a:lnTo>
                  <a:pt x="941643" y="1681095"/>
                </a:lnTo>
                <a:lnTo>
                  <a:pt x="938779" y="1679089"/>
                </a:lnTo>
                <a:lnTo>
                  <a:pt x="916727" y="1675080"/>
                </a:lnTo>
                <a:lnTo>
                  <a:pt x="913864" y="1672217"/>
                </a:lnTo>
                <a:lnTo>
                  <a:pt x="910141" y="1669352"/>
                </a:lnTo>
                <a:lnTo>
                  <a:pt x="907276" y="1665343"/>
                </a:lnTo>
                <a:lnTo>
                  <a:pt x="903554" y="1662480"/>
                </a:lnTo>
                <a:lnTo>
                  <a:pt x="902694" y="1660474"/>
                </a:lnTo>
                <a:lnTo>
                  <a:pt x="883506" y="1663338"/>
                </a:lnTo>
                <a:lnTo>
                  <a:pt x="880643" y="1662480"/>
                </a:lnTo>
                <a:lnTo>
                  <a:pt x="875774" y="1655606"/>
                </a:lnTo>
                <a:lnTo>
                  <a:pt x="867182" y="1648732"/>
                </a:lnTo>
                <a:lnTo>
                  <a:pt x="860596" y="1640141"/>
                </a:lnTo>
                <a:lnTo>
                  <a:pt x="854009" y="1633268"/>
                </a:lnTo>
                <a:lnTo>
                  <a:pt x="850286" y="1629258"/>
                </a:lnTo>
                <a:lnTo>
                  <a:pt x="856872" y="1608066"/>
                </a:lnTo>
                <a:lnTo>
                  <a:pt x="838543" y="1587732"/>
                </a:lnTo>
                <a:lnTo>
                  <a:pt x="822219" y="1565393"/>
                </a:lnTo>
                <a:lnTo>
                  <a:pt x="805036" y="1542196"/>
                </a:lnTo>
                <a:lnTo>
                  <a:pt x="788712" y="1517853"/>
                </a:lnTo>
                <a:lnTo>
                  <a:pt x="784989" y="1515848"/>
                </a:lnTo>
                <a:lnTo>
                  <a:pt x="780121" y="1514990"/>
                </a:lnTo>
                <a:lnTo>
                  <a:pt x="777257" y="1514990"/>
                </a:lnTo>
                <a:lnTo>
                  <a:pt x="771529" y="1512985"/>
                </a:lnTo>
                <a:lnTo>
                  <a:pt x="770670" y="1510980"/>
                </a:lnTo>
                <a:lnTo>
                  <a:pt x="764083" y="1502388"/>
                </a:lnTo>
                <a:lnTo>
                  <a:pt x="760360" y="1492651"/>
                </a:lnTo>
                <a:lnTo>
                  <a:pt x="757496" y="1482914"/>
                </a:lnTo>
                <a:lnTo>
                  <a:pt x="751768" y="1472317"/>
                </a:lnTo>
                <a:lnTo>
                  <a:pt x="744035" y="1467449"/>
                </a:lnTo>
                <a:lnTo>
                  <a:pt x="740313" y="1463440"/>
                </a:lnTo>
                <a:lnTo>
                  <a:pt x="737449" y="1460576"/>
                </a:lnTo>
                <a:lnTo>
                  <a:pt x="733725" y="1458571"/>
                </a:lnTo>
                <a:lnTo>
                  <a:pt x="733725" y="1476900"/>
                </a:lnTo>
                <a:lnTo>
                  <a:pt x="738594" y="1483773"/>
                </a:lnTo>
                <a:lnTo>
                  <a:pt x="749190" y="1495516"/>
                </a:lnTo>
                <a:lnTo>
                  <a:pt x="758928" y="1508976"/>
                </a:lnTo>
                <a:lnTo>
                  <a:pt x="771529" y="1526445"/>
                </a:lnTo>
                <a:lnTo>
                  <a:pt x="781266" y="1543056"/>
                </a:lnTo>
                <a:lnTo>
                  <a:pt x="791863" y="1560525"/>
                </a:lnTo>
                <a:lnTo>
                  <a:pt x="799595" y="1575990"/>
                </a:lnTo>
                <a:lnTo>
                  <a:pt x="803318" y="1585727"/>
                </a:lnTo>
                <a:lnTo>
                  <a:pt x="803318" y="1592601"/>
                </a:lnTo>
                <a:lnTo>
                  <a:pt x="801314" y="1595464"/>
                </a:lnTo>
                <a:lnTo>
                  <a:pt x="799308" y="1597469"/>
                </a:lnTo>
                <a:lnTo>
                  <a:pt x="799308" y="1599474"/>
                </a:lnTo>
                <a:lnTo>
                  <a:pt x="796445" y="1601479"/>
                </a:lnTo>
                <a:lnTo>
                  <a:pt x="796445" y="1594605"/>
                </a:lnTo>
                <a:lnTo>
                  <a:pt x="794440" y="1588878"/>
                </a:lnTo>
                <a:lnTo>
                  <a:pt x="794440" y="1586014"/>
                </a:lnTo>
                <a:lnTo>
                  <a:pt x="792435" y="1582004"/>
                </a:lnTo>
                <a:lnTo>
                  <a:pt x="789571" y="1582004"/>
                </a:lnTo>
                <a:lnTo>
                  <a:pt x="787567" y="1582004"/>
                </a:lnTo>
                <a:lnTo>
                  <a:pt x="785562" y="1582004"/>
                </a:lnTo>
                <a:lnTo>
                  <a:pt x="784703" y="1582004"/>
                </a:lnTo>
                <a:lnTo>
                  <a:pt x="782698" y="1582004"/>
                </a:lnTo>
                <a:lnTo>
                  <a:pt x="777829" y="1582004"/>
                </a:lnTo>
                <a:lnTo>
                  <a:pt x="774106" y="1570262"/>
                </a:lnTo>
                <a:lnTo>
                  <a:pt x="771243" y="1558521"/>
                </a:lnTo>
                <a:lnTo>
                  <a:pt x="765515" y="1548784"/>
                </a:lnTo>
                <a:lnTo>
                  <a:pt x="757783" y="1540192"/>
                </a:lnTo>
                <a:lnTo>
                  <a:pt x="747186" y="1533319"/>
                </a:lnTo>
                <a:lnTo>
                  <a:pt x="737449" y="1526445"/>
                </a:lnTo>
                <a:lnTo>
                  <a:pt x="728857" y="1514704"/>
                </a:lnTo>
                <a:lnTo>
                  <a:pt x="731721" y="1512698"/>
                </a:lnTo>
                <a:lnTo>
                  <a:pt x="733725" y="1512698"/>
                </a:lnTo>
                <a:lnTo>
                  <a:pt x="735730" y="1512698"/>
                </a:lnTo>
                <a:lnTo>
                  <a:pt x="735730" y="1510694"/>
                </a:lnTo>
                <a:lnTo>
                  <a:pt x="735730" y="1508689"/>
                </a:lnTo>
                <a:lnTo>
                  <a:pt x="737736" y="1507830"/>
                </a:lnTo>
                <a:lnTo>
                  <a:pt x="725134" y="1499239"/>
                </a:lnTo>
                <a:lnTo>
                  <a:pt x="719406" y="1488642"/>
                </a:lnTo>
                <a:lnTo>
                  <a:pt x="713679" y="1476900"/>
                </a:lnTo>
                <a:lnTo>
                  <a:pt x="710815" y="1463440"/>
                </a:lnTo>
                <a:lnTo>
                  <a:pt x="704227" y="1451698"/>
                </a:lnTo>
                <a:lnTo>
                  <a:pt x="695636" y="1441961"/>
                </a:lnTo>
                <a:lnTo>
                  <a:pt x="685899" y="1436233"/>
                </a:lnTo>
                <a:lnTo>
                  <a:pt x="673298" y="1431365"/>
                </a:lnTo>
                <a:lnTo>
                  <a:pt x="663561" y="1424491"/>
                </a:lnTo>
                <a:lnTo>
                  <a:pt x="656974" y="1415900"/>
                </a:lnTo>
                <a:lnTo>
                  <a:pt x="653251" y="1406163"/>
                </a:lnTo>
                <a:lnTo>
                  <a:pt x="648382" y="1395566"/>
                </a:lnTo>
                <a:lnTo>
                  <a:pt x="636927" y="1378955"/>
                </a:lnTo>
                <a:lnTo>
                  <a:pt x="627190" y="1367214"/>
                </a:lnTo>
                <a:lnTo>
                  <a:pt x="616593" y="1356617"/>
                </a:lnTo>
                <a:lnTo>
                  <a:pt x="610007" y="1344875"/>
                </a:lnTo>
                <a:lnTo>
                  <a:pt x="605138" y="1329410"/>
                </a:lnTo>
                <a:lnTo>
                  <a:pt x="601414" y="1309077"/>
                </a:lnTo>
                <a:lnTo>
                  <a:pt x="600555" y="1281011"/>
                </a:lnTo>
                <a:lnTo>
                  <a:pt x="600555" y="1274138"/>
                </a:lnTo>
                <a:lnTo>
                  <a:pt x="601414" y="1260677"/>
                </a:lnTo>
                <a:lnTo>
                  <a:pt x="601414" y="1242349"/>
                </a:lnTo>
                <a:lnTo>
                  <a:pt x="601414" y="1220011"/>
                </a:lnTo>
                <a:lnTo>
                  <a:pt x="601414" y="1199677"/>
                </a:lnTo>
                <a:lnTo>
                  <a:pt x="603420" y="1183066"/>
                </a:lnTo>
                <a:lnTo>
                  <a:pt x="605424" y="1172470"/>
                </a:lnTo>
                <a:lnTo>
                  <a:pt x="610293" y="1170466"/>
                </a:lnTo>
                <a:lnTo>
                  <a:pt x="614016" y="1170466"/>
                </a:lnTo>
                <a:lnTo>
                  <a:pt x="616879" y="1170466"/>
                </a:lnTo>
                <a:lnTo>
                  <a:pt x="620602" y="1170466"/>
                </a:lnTo>
                <a:lnTo>
                  <a:pt x="623467" y="1172470"/>
                </a:lnTo>
                <a:lnTo>
                  <a:pt x="625471" y="1176480"/>
                </a:lnTo>
                <a:lnTo>
                  <a:pt x="628335" y="1179343"/>
                </a:lnTo>
                <a:lnTo>
                  <a:pt x="630339" y="1183353"/>
                </a:lnTo>
                <a:lnTo>
                  <a:pt x="630339" y="1163878"/>
                </a:lnTo>
                <a:lnTo>
                  <a:pt x="618885" y="1150419"/>
                </a:lnTo>
                <a:lnTo>
                  <a:pt x="605424" y="1136959"/>
                </a:lnTo>
                <a:lnTo>
                  <a:pt x="589960" y="1127221"/>
                </a:lnTo>
                <a:lnTo>
                  <a:pt x="589960" y="1135813"/>
                </a:lnTo>
                <a:lnTo>
                  <a:pt x="596546" y="1140681"/>
                </a:lnTo>
                <a:lnTo>
                  <a:pt x="603133" y="1145550"/>
                </a:lnTo>
                <a:lnTo>
                  <a:pt x="609720" y="1150419"/>
                </a:lnTo>
                <a:lnTo>
                  <a:pt x="614589" y="1157292"/>
                </a:lnTo>
                <a:lnTo>
                  <a:pt x="614589" y="1161301"/>
                </a:lnTo>
                <a:lnTo>
                  <a:pt x="613730" y="1161301"/>
                </a:lnTo>
                <a:lnTo>
                  <a:pt x="613730" y="1163306"/>
                </a:lnTo>
                <a:lnTo>
                  <a:pt x="611724" y="1164165"/>
                </a:lnTo>
                <a:lnTo>
                  <a:pt x="608002" y="1166170"/>
                </a:lnTo>
                <a:lnTo>
                  <a:pt x="607142" y="1168174"/>
                </a:lnTo>
                <a:lnTo>
                  <a:pt x="601414" y="1168174"/>
                </a:lnTo>
                <a:lnTo>
                  <a:pt x="596546" y="1168174"/>
                </a:lnTo>
                <a:lnTo>
                  <a:pt x="594542" y="1168174"/>
                </a:lnTo>
                <a:lnTo>
                  <a:pt x="594542" y="1166170"/>
                </a:lnTo>
                <a:lnTo>
                  <a:pt x="593682" y="1166170"/>
                </a:lnTo>
                <a:lnTo>
                  <a:pt x="589960" y="1164165"/>
                </a:lnTo>
                <a:lnTo>
                  <a:pt x="578504" y="1149559"/>
                </a:lnTo>
                <a:lnTo>
                  <a:pt x="567907" y="1134094"/>
                </a:lnTo>
                <a:lnTo>
                  <a:pt x="560175" y="1116625"/>
                </a:lnTo>
                <a:lnTo>
                  <a:pt x="567907" y="1116625"/>
                </a:lnTo>
                <a:lnTo>
                  <a:pt x="571630" y="1118629"/>
                </a:lnTo>
                <a:lnTo>
                  <a:pt x="574495" y="1118629"/>
                </a:lnTo>
                <a:lnTo>
                  <a:pt x="578217" y="1118629"/>
                </a:lnTo>
                <a:lnTo>
                  <a:pt x="581081" y="1116625"/>
                </a:lnTo>
                <a:lnTo>
                  <a:pt x="567621" y="1111756"/>
                </a:lnTo>
                <a:lnTo>
                  <a:pt x="559889" y="1104023"/>
                </a:lnTo>
                <a:lnTo>
                  <a:pt x="553302" y="1093428"/>
                </a:lnTo>
                <a:lnTo>
                  <a:pt x="547574" y="1081686"/>
                </a:lnTo>
                <a:lnTo>
                  <a:pt x="544710" y="1069943"/>
                </a:lnTo>
                <a:lnTo>
                  <a:pt x="539842" y="1059347"/>
                </a:lnTo>
                <a:lnTo>
                  <a:pt x="533254" y="1050755"/>
                </a:lnTo>
                <a:lnTo>
                  <a:pt x="522658" y="1045887"/>
                </a:lnTo>
                <a:lnTo>
                  <a:pt x="526381" y="1023549"/>
                </a:lnTo>
                <a:lnTo>
                  <a:pt x="514926" y="1010947"/>
                </a:lnTo>
                <a:lnTo>
                  <a:pt x="504329" y="995483"/>
                </a:lnTo>
                <a:lnTo>
                  <a:pt x="495738" y="980018"/>
                </a:lnTo>
                <a:lnTo>
                  <a:pt x="484282" y="964553"/>
                </a:lnTo>
                <a:lnTo>
                  <a:pt x="470822" y="952811"/>
                </a:lnTo>
                <a:lnTo>
                  <a:pt x="452493" y="944220"/>
                </a:lnTo>
                <a:lnTo>
                  <a:pt x="430441" y="939351"/>
                </a:lnTo>
                <a:lnTo>
                  <a:pt x="412113" y="930760"/>
                </a:lnTo>
                <a:lnTo>
                  <a:pt x="398652" y="919017"/>
                </a:lnTo>
                <a:lnTo>
                  <a:pt x="383188" y="905557"/>
                </a:lnTo>
                <a:lnTo>
                  <a:pt x="368868" y="897824"/>
                </a:lnTo>
                <a:lnTo>
                  <a:pt x="338225" y="897824"/>
                </a:lnTo>
                <a:lnTo>
                  <a:pt x="328488" y="892097"/>
                </a:lnTo>
                <a:lnTo>
                  <a:pt x="319895" y="885224"/>
                </a:lnTo>
                <a:lnTo>
                  <a:pt x="310158" y="880355"/>
                </a:lnTo>
                <a:lnTo>
                  <a:pt x="294694" y="878350"/>
                </a:lnTo>
                <a:lnTo>
                  <a:pt x="294694" y="900689"/>
                </a:lnTo>
                <a:lnTo>
                  <a:pt x="277510" y="909280"/>
                </a:lnTo>
                <a:lnTo>
                  <a:pt x="263191" y="917871"/>
                </a:lnTo>
                <a:lnTo>
                  <a:pt x="243144" y="922740"/>
                </a:lnTo>
                <a:lnTo>
                  <a:pt x="248012" y="907276"/>
                </a:lnTo>
                <a:lnTo>
                  <a:pt x="254600" y="891811"/>
                </a:lnTo>
                <a:lnTo>
                  <a:pt x="264337" y="878350"/>
                </a:lnTo>
                <a:lnTo>
                  <a:pt x="272928" y="863744"/>
                </a:lnTo>
                <a:lnTo>
                  <a:pt x="264337" y="863744"/>
                </a:lnTo>
                <a:lnTo>
                  <a:pt x="264337" y="866609"/>
                </a:lnTo>
                <a:lnTo>
                  <a:pt x="251735" y="877205"/>
                </a:lnTo>
                <a:lnTo>
                  <a:pt x="241139" y="890665"/>
                </a:lnTo>
                <a:lnTo>
                  <a:pt x="234552" y="905271"/>
                </a:lnTo>
                <a:lnTo>
                  <a:pt x="229684" y="920736"/>
                </a:lnTo>
                <a:lnTo>
                  <a:pt x="223097" y="937346"/>
                </a:lnTo>
                <a:lnTo>
                  <a:pt x="212500" y="952811"/>
                </a:lnTo>
                <a:lnTo>
                  <a:pt x="205914" y="959685"/>
                </a:lnTo>
                <a:lnTo>
                  <a:pt x="192453" y="970281"/>
                </a:lnTo>
                <a:lnTo>
                  <a:pt x="176129" y="980018"/>
                </a:lnTo>
                <a:lnTo>
                  <a:pt x="156082" y="991759"/>
                </a:lnTo>
                <a:lnTo>
                  <a:pt x="136035" y="1005220"/>
                </a:lnTo>
                <a:lnTo>
                  <a:pt x="115988" y="1017821"/>
                </a:lnTo>
                <a:lnTo>
                  <a:pt x="95941" y="1027558"/>
                </a:lnTo>
                <a:lnTo>
                  <a:pt x="80476" y="1034432"/>
                </a:lnTo>
                <a:lnTo>
                  <a:pt x="70738" y="1037295"/>
                </a:lnTo>
                <a:lnTo>
                  <a:pt x="70738" y="1034432"/>
                </a:lnTo>
                <a:lnTo>
                  <a:pt x="74461" y="1034432"/>
                </a:lnTo>
                <a:lnTo>
                  <a:pt x="85917" y="1022690"/>
                </a:lnTo>
                <a:lnTo>
                  <a:pt x="100236" y="1012093"/>
                </a:lnTo>
                <a:lnTo>
                  <a:pt x="117420" y="1002356"/>
                </a:lnTo>
                <a:lnTo>
                  <a:pt x="133743" y="991473"/>
                </a:lnTo>
                <a:lnTo>
                  <a:pt x="149209" y="979732"/>
                </a:lnTo>
                <a:lnTo>
                  <a:pt x="160664" y="966271"/>
                </a:lnTo>
                <a:lnTo>
                  <a:pt x="169256" y="950807"/>
                </a:lnTo>
                <a:lnTo>
                  <a:pt x="172119" y="930473"/>
                </a:lnTo>
                <a:lnTo>
                  <a:pt x="159519" y="934482"/>
                </a:lnTo>
                <a:lnTo>
                  <a:pt x="150927" y="937346"/>
                </a:lnTo>
                <a:lnTo>
                  <a:pt x="139471" y="941356"/>
                </a:lnTo>
                <a:lnTo>
                  <a:pt x="139471" y="937346"/>
                </a:lnTo>
                <a:lnTo>
                  <a:pt x="139471" y="934482"/>
                </a:lnTo>
                <a:lnTo>
                  <a:pt x="137467" y="932477"/>
                </a:lnTo>
                <a:lnTo>
                  <a:pt x="135749" y="932477"/>
                </a:lnTo>
                <a:lnTo>
                  <a:pt x="132884" y="930473"/>
                </a:lnTo>
                <a:lnTo>
                  <a:pt x="130880" y="932477"/>
                </a:lnTo>
                <a:lnTo>
                  <a:pt x="128875" y="934482"/>
                </a:lnTo>
                <a:lnTo>
                  <a:pt x="126871" y="936487"/>
                </a:lnTo>
                <a:lnTo>
                  <a:pt x="126011" y="936487"/>
                </a:lnTo>
                <a:lnTo>
                  <a:pt x="122289" y="936201"/>
                </a:lnTo>
                <a:lnTo>
                  <a:pt x="117420" y="936201"/>
                </a:lnTo>
                <a:lnTo>
                  <a:pt x="115415" y="926464"/>
                </a:lnTo>
                <a:lnTo>
                  <a:pt x="110546" y="913003"/>
                </a:lnTo>
                <a:lnTo>
                  <a:pt x="106824" y="903266"/>
                </a:lnTo>
                <a:lnTo>
                  <a:pt x="103959" y="906130"/>
                </a:lnTo>
                <a:lnTo>
                  <a:pt x="101955" y="908134"/>
                </a:lnTo>
                <a:lnTo>
                  <a:pt x="99950" y="908134"/>
                </a:lnTo>
                <a:lnTo>
                  <a:pt x="97086" y="908134"/>
                </a:lnTo>
                <a:lnTo>
                  <a:pt x="95081" y="906130"/>
                </a:lnTo>
                <a:lnTo>
                  <a:pt x="78757" y="894388"/>
                </a:lnTo>
                <a:lnTo>
                  <a:pt x="65297" y="876919"/>
                </a:lnTo>
                <a:lnTo>
                  <a:pt x="54700" y="858589"/>
                </a:lnTo>
                <a:lnTo>
                  <a:pt x="60428" y="848852"/>
                </a:lnTo>
                <a:lnTo>
                  <a:pt x="65297" y="836251"/>
                </a:lnTo>
                <a:lnTo>
                  <a:pt x="70165" y="826514"/>
                </a:lnTo>
                <a:lnTo>
                  <a:pt x="76753" y="817923"/>
                </a:lnTo>
                <a:lnTo>
                  <a:pt x="88208" y="811049"/>
                </a:lnTo>
                <a:lnTo>
                  <a:pt x="98804" y="808186"/>
                </a:lnTo>
                <a:lnTo>
                  <a:pt x="108541" y="803317"/>
                </a:lnTo>
                <a:lnTo>
                  <a:pt x="115128" y="796443"/>
                </a:lnTo>
                <a:lnTo>
                  <a:pt x="119997" y="785847"/>
                </a:lnTo>
                <a:lnTo>
                  <a:pt x="119997" y="769237"/>
                </a:lnTo>
                <a:lnTo>
                  <a:pt x="122002" y="767232"/>
                </a:lnTo>
                <a:lnTo>
                  <a:pt x="124006" y="767232"/>
                </a:lnTo>
                <a:lnTo>
                  <a:pt x="124006" y="765227"/>
                </a:lnTo>
                <a:lnTo>
                  <a:pt x="124006" y="763223"/>
                </a:lnTo>
                <a:lnTo>
                  <a:pt x="126011" y="762363"/>
                </a:lnTo>
                <a:lnTo>
                  <a:pt x="112265" y="762363"/>
                </a:lnTo>
                <a:lnTo>
                  <a:pt x="108541" y="765227"/>
                </a:lnTo>
                <a:lnTo>
                  <a:pt x="107683" y="767232"/>
                </a:lnTo>
                <a:lnTo>
                  <a:pt x="105678" y="769237"/>
                </a:lnTo>
                <a:lnTo>
                  <a:pt x="101955" y="770096"/>
                </a:lnTo>
                <a:lnTo>
                  <a:pt x="99091" y="772101"/>
                </a:lnTo>
                <a:lnTo>
                  <a:pt x="94222" y="772101"/>
                </a:lnTo>
                <a:lnTo>
                  <a:pt x="83625" y="769237"/>
                </a:lnTo>
                <a:lnTo>
                  <a:pt x="69306" y="763509"/>
                </a:lnTo>
                <a:lnTo>
                  <a:pt x="52123" y="760645"/>
                </a:lnTo>
                <a:lnTo>
                  <a:pt x="38663" y="753772"/>
                </a:lnTo>
                <a:lnTo>
                  <a:pt x="35799" y="728570"/>
                </a:lnTo>
                <a:lnTo>
                  <a:pt x="42386" y="728570"/>
                </a:lnTo>
                <a:lnTo>
                  <a:pt x="45250" y="726565"/>
                </a:lnTo>
                <a:lnTo>
                  <a:pt x="50118" y="724561"/>
                </a:lnTo>
                <a:lnTo>
                  <a:pt x="53841" y="723701"/>
                </a:lnTo>
                <a:lnTo>
                  <a:pt x="56706" y="723701"/>
                </a:lnTo>
                <a:lnTo>
                  <a:pt x="60428" y="719692"/>
                </a:lnTo>
                <a:lnTo>
                  <a:pt x="63293" y="716828"/>
                </a:lnTo>
                <a:lnTo>
                  <a:pt x="62433" y="714823"/>
                </a:lnTo>
                <a:lnTo>
                  <a:pt x="62433" y="712818"/>
                </a:lnTo>
                <a:lnTo>
                  <a:pt x="60428" y="709955"/>
                </a:lnTo>
                <a:lnTo>
                  <a:pt x="75893" y="709955"/>
                </a:lnTo>
                <a:lnTo>
                  <a:pt x="76753" y="707950"/>
                </a:lnTo>
                <a:lnTo>
                  <a:pt x="78757" y="707950"/>
                </a:lnTo>
                <a:lnTo>
                  <a:pt x="80762" y="705946"/>
                </a:lnTo>
                <a:lnTo>
                  <a:pt x="81621" y="705946"/>
                </a:lnTo>
                <a:lnTo>
                  <a:pt x="85344" y="705946"/>
                </a:lnTo>
                <a:lnTo>
                  <a:pt x="90213" y="710814"/>
                </a:lnTo>
                <a:lnTo>
                  <a:pt x="95081" y="714823"/>
                </a:lnTo>
                <a:lnTo>
                  <a:pt x="100809" y="719692"/>
                </a:lnTo>
                <a:lnTo>
                  <a:pt x="103673" y="724561"/>
                </a:lnTo>
                <a:lnTo>
                  <a:pt x="115128" y="719692"/>
                </a:lnTo>
                <a:lnTo>
                  <a:pt x="115128" y="712818"/>
                </a:lnTo>
                <a:lnTo>
                  <a:pt x="112265" y="707950"/>
                </a:lnTo>
                <a:lnTo>
                  <a:pt x="110260" y="703081"/>
                </a:lnTo>
                <a:lnTo>
                  <a:pt x="108255" y="697353"/>
                </a:lnTo>
                <a:lnTo>
                  <a:pt x="107396" y="692485"/>
                </a:lnTo>
                <a:lnTo>
                  <a:pt x="103673" y="687616"/>
                </a:lnTo>
                <a:lnTo>
                  <a:pt x="92218" y="674156"/>
                </a:lnTo>
                <a:lnTo>
                  <a:pt x="78757" y="663560"/>
                </a:lnTo>
                <a:lnTo>
                  <a:pt x="63293" y="653822"/>
                </a:lnTo>
                <a:lnTo>
                  <a:pt x="49832" y="644085"/>
                </a:lnTo>
                <a:lnTo>
                  <a:pt x="42100" y="628620"/>
                </a:lnTo>
                <a:lnTo>
                  <a:pt x="44963" y="623752"/>
                </a:lnTo>
                <a:lnTo>
                  <a:pt x="46968" y="618024"/>
                </a:lnTo>
                <a:lnTo>
                  <a:pt x="48973" y="613155"/>
                </a:lnTo>
                <a:lnTo>
                  <a:pt x="69020" y="615160"/>
                </a:lnTo>
                <a:lnTo>
                  <a:pt x="88208" y="613155"/>
                </a:lnTo>
                <a:lnTo>
                  <a:pt x="103673" y="604564"/>
                </a:lnTo>
                <a:lnTo>
                  <a:pt x="108541" y="592822"/>
                </a:lnTo>
                <a:lnTo>
                  <a:pt x="112265" y="581080"/>
                </a:lnTo>
                <a:lnTo>
                  <a:pt x="115128" y="570484"/>
                </a:lnTo>
                <a:lnTo>
                  <a:pt x="127729" y="560747"/>
                </a:lnTo>
                <a:lnTo>
                  <a:pt x="144053" y="552155"/>
                </a:lnTo>
                <a:lnTo>
                  <a:pt x="162382" y="547287"/>
                </a:lnTo>
                <a:lnTo>
                  <a:pt x="177847" y="540413"/>
                </a:lnTo>
                <a:lnTo>
                  <a:pt x="193312" y="530676"/>
                </a:lnTo>
                <a:lnTo>
                  <a:pt x="198181" y="533540"/>
                </a:lnTo>
                <a:lnTo>
                  <a:pt x="201045" y="535544"/>
                </a:lnTo>
                <a:lnTo>
                  <a:pt x="201045" y="538409"/>
                </a:lnTo>
                <a:lnTo>
                  <a:pt x="203049" y="540413"/>
                </a:lnTo>
                <a:lnTo>
                  <a:pt x="203049" y="544422"/>
                </a:lnTo>
                <a:lnTo>
                  <a:pt x="205054" y="545281"/>
                </a:lnTo>
                <a:lnTo>
                  <a:pt x="207918" y="549291"/>
                </a:lnTo>
                <a:lnTo>
                  <a:pt x="211641" y="552155"/>
                </a:lnTo>
                <a:lnTo>
                  <a:pt x="216509" y="552155"/>
                </a:lnTo>
                <a:lnTo>
                  <a:pt x="220233" y="552155"/>
                </a:lnTo>
                <a:lnTo>
                  <a:pt x="223097" y="551296"/>
                </a:lnTo>
                <a:lnTo>
                  <a:pt x="226819" y="549291"/>
                </a:lnTo>
                <a:lnTo>
                  <a:pt x="229684" y="549291"/>
                </a:lnTo>
                <a:lnTo>
                  <a:pt x="233407" y="549291"/>
                </a:lnTo>
                <a:lnTo>
                  <a:pt x="236270" y="551296"/>
                </a:lnTo>
                <a:lnTo>
                  <a:pt x="239994" y="554160"/>
                </a:lnTo>
                <a:lnTo>
                  <a:pt x="244862" y="559028"/>
                </a:lnTo>
                <a:lnTo>
                  <a:pt x="247726" y="563038"/>
                </a:lnTo>
                <a:lnTo>
                  <a:pt x="251449" y="565902"/>
                </a:lnTo>
                <a:lnTo>
                  <a:pt x="256317" y="567907"/>
                </a:lnTo>
                <a:lnTo>
                  <a:pt x="261186" y="569911"/>
                </a:lnTo>
                <a:lnTo>
                  <a:pt x="266054" y="567907"/>
                </a:lnTo>
                <a:lnTo>
                  <a:pt x="269778" y="567907"/>
                </a:lnTo>
                <a:lnTo>
                  <a:pt x="272642" y="565902"/>
                </a:lnTo>
                <a:lnTo>
                  <a:pt x="278370" y="563897"/>
                </a:lnTo>
                <a:lnTo>
                  <a:pt x="281233" y="563897"/>
                </a:lnTo>
                <a:lnTo>
                  <a:pt x="291830" y="567907"/>
                </a:lnTo>
                <a:lnTo>
                  <a:pt x="306149" y="572775"/>
                </a:lnTo>
                <a:lnTo>
                  <a:pt x="319609" y="579648"/>
                </a:lnTo>
                <a:lnTo>
                  <a:pt x="333070" y="583657"/>
                </a:lnTo>
                <a:lnTo>
                  <a:pt x="361995" y="579648"/>
                </a:lnTo>
                <a:lnTo>
                  <a:pt x="380323" y="588240"/>
                </a:lnTo>
                <a:lnTo>
                  <a:pt x="397507" y="599982"/>
                </a:lnTo>
                <a:lnTo>
                  <a:pt x="413830" y="610578"/>
                </a:lnTo>
                <a:lnTo>
                  <a:pt x="432160" y="620315"/>
                </a:lnTo>
                <a:lnTo>
                  <a:pt x="454211" y="624325"/>
                </a:lnTo>
                <a:lnTo>
                  <a:pt x="454211" y="617452"/>
                </a:lnTo>
                <a:lnTo>
                  <a:pt x="449343" y="611724"/>
                </a:lnTo>
                <a:lnTo>
                  <a:pt x="444474" y="604850"/>
                </a:lnTo>
                <a:lnTo>
                  <a:pt x="438746" y="597978"/>
                </a:lnTo>
                <a:lnTo>
                  <a:pt x="435883" y="590244"/>
                </a:lnTo>
                <a:lnTo>
                  <a:pt x="455930" y="588240"/>
                </a:lnTo>
                <a:lnTo>
                  <a:pt x="469390" y="584230"/>
                </a:lnTo>
                <a:lnTo>
                  <a:pt x="480846" y="577357"/>
                </a:lnTo>
                <a:lnTo>
                  <a:pt x="490583" y="570484"/>
                </a:lnTo>
                <a:lnTo>
                  <a:pt x="501179" y="562752"/>
                </a:lnTo>
                <a:lnTo>
                  <a:pt x="512634" y="557024"/>
                </a:lnTo>
                <a:lnTo>
                  <a:pt x="528099" y="554160"/>
                </a:lnTo>
                <a:lnTo>
                  <a:pt x="530964" y="556164"/>
                </a:lnTo>
                <a:lnTo>
                  <a:pt x="536691" y="557024"/>
                </a:lnTo>
                <a:lnTo>
                  <a:pt x="539555" y="559028"/>
                </a:lnTo>
                <a:lnTo>
                  <a:pt x="542419" y="561033"/>
                </a:lnTo>
                <a:lnTo>
                  <a:pt x="536691" y="561033"/>
                </a:lnTo>
                <a:lnTo>
                  <a:pt x="519508" y="574493"/>
                </a:lnTo>
                <a:lnTo>
                  <a:pt x="501179" y="586235"/>
                </a:lnTo>
                <a:lnTo>
                  <a:pt x="481132" y="594827"/>
                </a:lnTo>
                <a:lnTo>
                  <a:pt x="481132" y="601700"/>
                </a:lnTo>
                <a:lnTo>
                  <a:pt x="499461" y="604564"/>
                </a:lnTo>
                <a:lnTo>
                  <a:pt x="508052" y="594827"/>
                </a:lnTo>
                <a:lnTo>
                  <a:pt x="516644" y="589958"/>
                </a:lnTo>
                <a:lnTo>
                  <a:pt x="528099" y="587954"/>
                </a:lnTo>
                <a:lnTo>
                  <a:pt x="539555" y="587954"/>
                </a:lnTo>
                <a:lnTo>
                  <a:pt x="555020" y="585949"/>
                </a:lnTo>
                <a:lnTo>
                  <a:pt x="555879" y="581080"/>
                </a:lnTo>
                <a:lnTo>
                  <a:pt x="557884" y="576212"/>
                </a:lnTo>
                <a:lnTo>
                  <a:pt x="561606" y="570484"/>
                </a:lnTo>
                <a:lnTo>
                  <a:pt x="564471" y="567620"/>
                </a:lnTo>
                <a:lnTo>
                  <a:pt x="569339" y="579362"/>
                </a:lnTo>
                <a:lnTo>
                  <a:pt x="575067" y="587954"/>
                </a:lnTo>
                <a:lnTo>
                  <a:pt x="582799" y="594827"/>
                </a:lnTo>
                <a:lnTo>
                  <a:pt x="595401" y="597691"/>
                </a:lnTo>
                <a:lnTo>
                  <a:pt x="598264" y="594827"/>
                </a:lnTo>
                <a:lnTo>
                  <a:pt x="600270" y="592822"/>
                </a:lnTo>
                <a:lnTo>
                  <a:pt x="603133" y="590817"/>
                </a:lnTo>
                <a:lnTo>
                  <a:pt x="605138" y="589958"/>
                </a:lnTo>
                <a:lnTo>
                  <a:pt x="608861" y="589958"/>
                </a:lnTo>
                <a:lnTo>
                  <a:pt x="609720" y="589958"/>
                </a:lnTo>
                <a:lnTo>
                  <a:pt x="613443" y="594827"/>
                </a:lnTo>
                <a:lnTo>
                  <a:pt x="615447" y="597691"/>
                </a:lnTo>
                <a:lnTo>
                  <a:pt x="616307" y="601700"/>
                </a:lnTo>
                <a:lnTo>
                  <a:pt x="622034" y="599695"/>
                </a:lnTo>
                <a:lnTo>
                  <a:pt x="626903" y="596832"/>
                </a:lnTo>
                <a:lnTo>
                  <a:pt x="629768" y="592822"/>
                </a:lnTo>
                <a:lnTo>
                  <a:pt x="634636" y="590817"/>
                </a:lnTo>
                <a:lnTo>
                  <a:pt x="638359" y="589958"/>
                </a:lnTo>
                <a:lnTo>
                  <a:pt x="656687" y="594827"/>
                </a:lnTo>
                <a:lnTo>
                  <a:pt x="672153" y="606569"/>
                </a:lnTo>
                <a:lnTo>
                  <a:pt x="687618" y="618310"/>
                </a:lnTo>
                <a:lnTo>
                  <a:pt x="701937" y="628907"/>
                </a:lnTo>
                <a:lnTo>
                  <a:pt x="707665" y="628907"/>
                </a:lnTo>
                <a:lnTo>
                  <a:pt x="712533" y="628907"/>
                </a:lnTo>
                <a:lnTo>
                  <a:pt x="715397" y="626903"/>
                </a:lnTo>
                <a:lnTo>
                  <a:pt x="721125" y="624897"/>
                </a:lnTo>
                <a:lnTo>
                  <a:pt x="723988" y="624038"/>
                </a:lnTo>
                <a:lnTo>
                  <a:pt x="726853" y="624038"/>
                </a:lnTo>
                <a:lnTo>
                  <a:pt x="730575" y="626903"/>
                </a:lnTo>
                <a:lnTo>
                  <a:pt x="733439" y="630912"/>
                </a:lnTo>
                <a:lnTo>
                  <a:pt x="737163" y="635780"/>
                </a:lnTo>
                <a:lnTo>
                  <a:pt x="740026" y="642653"/>
                </a:lnTo>
                <a:lnTo>
                  <a:pt x="742031" y="645517"/>
                </a:lnTo>
                <a:lnTo>
                  <a:pt x="739167" y="647522"/>
                </a:lnTo>
                <a:lnTo>
                  <a:pt x="735444" y="649527"/>
                </a:lnTo>
                <a:lnTo>
                  <a:pt x="733439" y="650386"/>
                </a:lnTo>
                <a:lnTo>
                  <a:pt x="733439" y="652390"/>
                </a:lnTo>
                <a:lnTo>
                  <a:pt x="732581" y="654395"/>
                </a:lnTo>
                <a:lnTo>
                  <a:pt x="730575" y="657259"/>
                </a:lnTo>
                <a:lnTo>
                  <a:pt x="742031" y="657259"/>
                </a:lnTo>
                <a:lnTo>
                  <a:pt x="757496" y="659264"/>
                </a:lnTo>
                <a:lnTo>
                  <a:pt x="772960" y="659264"/>
                </a:lnTo>
                <a:lnTo>
                  <a:pt x="786421" y="659264"/>
                </a:lnTo>
                <a:lnTo>
                  <a:pt x="794153" y="661269"/>
                </a:lnTo>
                <a:lnTo>
                  <a:pt x="802745" y="671006"/>
                </a:lnTo>
                <a:lnTo>
                  <a:pt x="811337" y="681602"/>
                </a:lnTo>
                <a:lnTo>
                  <a:pt x="819069" y="691340"/>
                </a:lnTo>
                <a:lnTo>
                  <a:pt x="819069" y="657545"/>
                </a:lnTo>
                <a:lnTo>
                  <a:pt x="827661" y="657545"/>
                </a:lnTo>
                <a:lnTo>
                  <a:pt x="834248" y="657545"/>
                </a:lnTo>
                <a:lnTo>
                  <a:pt x="839116" y="656687"/>
                </a:lnTo>
                <a:lnTo>
                  <a:pt x="845704" y="654682"/>
                </a:lnTo>
                <a:lnTo>
                  <a:pt x="845704" y="650673"/>
                </a:lnTo>
                <a:lnTo>
                  <a:pt x="815919" y="650673"/>
                </a:lnTo>
                <a:lnTo>
                  <a:pt x="813914" y="645804"/>
                </a:lnTo>
                <a:lnTo>
                  <a:pt x="813055" y="644945"/>
                </a:lnTo>
                <a:lnTo>
                  <a:pt x="811051" y="640935"/>
                </a:lnTo>
                <a:lnTo>
                  <a:pt x="809046" y="638071"/>
                </a:lnTo>
                <a:lnTo>
                  <a:pt x="809046" y="632344"/>
                </a:lnTo>
                <a:lnTo>
                  <a:pt x="812768" y="632344"/>
                </a:lnTo>
                <a:lnTo>
                  <a:pt x="812768" y="629480"/>
                </a:lnTo>
                <a:lnTo>
                  <a:pt x="856014" y="624611"/>
                </a:lnTo>
                <a:lnTo>
                  <a:pt x="856014" y="636353"/>
                </a:lnTo>
                <a:lnTo>
                  <a:pt x="860882" y="639217"/>
                </a:lnTo>
                <a:lnTo>
                  <a:pt x="864605" y="644945"/>
                </a:lnTo>
                <a:lnTo>
                  <a:pt x="867469" y="647808"/>
                </a:lnTo>
                <a:lnTo>
                  <a:pt x="871192" y="654682"/>
                </a:lnTo>
                <a:lnTo>
                  <a:pt x="889521" y="654682"/>
                </a:lnTo>
                <a:lnTo>
                  <a:pt x="900976" y="657545"/>
                </a:lnTo>
                <a:lnTo>
                  <a:pt x="912432" y="659550"/>
                </a:lnTo>
                <a:lnTo>
                  <a:pt x="923887" y="661555"/>
                </a:lnTo>
                <a:lnTo>
                  <a:pt x="941070" y="661555"/>
                </a:lnTo>
                <a:lnTo>
                  <a:pt x="943075" y="659550"/>
                </a:lnTo>
                <a:lnTo>
                  <a:pt x="943935" y="657545"/>
                </a:lnTo>
                <a:lnTo>
                  <a:pt x="945939" y="656687"/>
                </a:lnTo>
                <a:lnTo>
                  <a:pt x="947944" y="654682"/>
                </a:lnTo>
                <a:lnTo>
                  <a:pt x="947944" y="642940"/>
                </a:lnTo>
                <a:lnTo>
                  <a:pt x="969995" y="642940"/>
                </a:lnTo>
                <a:lnTo>
                  <a:pt x="976582" y="657545"/>
                </a:lnTo>
                <a:lnTo>
                  <a:pt x="984315" y="673010"/>
                </a:lnTo>
                <a:lnTo>
                  <a:pt x="986319" y="666138"/>
                </a:lnTo>
                <a:lnTo>
                  <a:pt x="986319" y="663273"/>
                </a:lnTo>
                <a:lnTo>
                  <a:pt x="988325" y="657545"/>
                </a:lnTo>
                <a:lnTo>
                  <a:pt x="988325" y="654682"/>
                </a:lnTo>
                <a:lnTo>
                  <a:pt x="999779" y="654682"/>
                </a:lnTo>
                <a:lnTo>
                  <a:pt x="999779" y="641222"/>
                </a:lnTo>
                <a:lnTo>
                  <a:pt x="999779" y="625757"/>
                </a:lnTo>
                <a:lnTo>
                  <a:pt x="1001785" y="612297"/>
                </a:lnTo>
                <a:lnTo>
                  <a:pt x="999779" y="605423"/>
                </a:lnTo>
                <a:lnTo>
                  <a:pt x="988325" y="591963"/>
                </a:lnTo>
                <a:lnTo>
                  <a:pt x="979732" y="577357"/>
                </a:lnTo>
                <a:lnTo>
                  <a:pt x="977728" y="559887"/>
                </a:lnTo>
                <a:lnTo>
                  <a:pt x="981451" y="543277"/>
                </a:lnTo>
                <a:lnTo>
                  <a:pt x="992907" y="524948"/>
                </a:lnTo>
                <a:lnTo>
                  <a:pt x="1001498" y="520939"/>
                </a:lnTo>
                <a:lnTo>
                  <a:pt x="1011235" y="518075"/>
                </a:lnTo>
                <a:close/>
                <a:moveTo>
                  <a:pt x="818209" y="469389"/>
                </a:moveTo>
                <a:lnTo>
                  <a:pt x="838256" y="483135"/>
                </a:lnTo>
                <a:lnTo>
                  <a:pt x="850857" y="499460"/>
                </a:lnTo>
                <a:lnTo>
                  <a:pt x="857444" y="519793"/>
                </a:lnTo>
                <a:lnTo>
                  <a:pt x="862312" y="546141"/>
                </a:lnTo>
                <a:lnTo>
                  <a:pt x="867181" y="572202"/>
                </a:lnTo>
                <a:lnTo>
                  <a:pt x="882360" y="574207"/>
                </a:lnTo>
                <a:lnTo>
                  <a:pt x="892097" y="575926"/>
                </a:lnTo>
                <a:lnTo>
                  <a:pt x="900688" y="582799"/>
                </a:lnTo>
                <a:lnTo>
                  <a:pt x="905557" y="591676"/>
                </a:lnTo>
                <a:lnTo>
                  <a:pt x="907562" y="605996"/>
                </a:lnTo>
                <a:lnTo>
                  <a:pt x="904697" y="605996"/>
                </a:lnTo>
                <a:lnTo>
                  <a:pt x="902693" y="605137"/>
                </a:lnTo>
                <a:lnTo>
                  <a:pt x="900688" y="603132"/>
                </a:lnTo>
                <a:lnTo>
                  <a:pt x="898684" y="601127"/>
                </a:lnTo>
                <a:lnTo>
                  <a:pt x="895820" y="599409"/>
                </a:lnTo>
                <a:lnTo>
                  <a:pt x="895820" y="605996"/>
                </a:lnTo>
                <a:lnTo>
                  <a:pt x="898684" y="610006"/>
                </a:lnTo>
                <a:lnTo>
                  <a:pt x="900688" y="612010"/>
                </a:lnTo>
                <a:lnTo>
                  <a:pt x="902693" y="612010"/>
                </a:lnTo>
                <a:lnTo>
                  <a:pt x="902693" y="614874"/>
                </a:lnTo>
                <a:lnTo>
                  <a:pt x="902693" y="616879"/>
                </a:lnTo>
                <a:lnTo>
                  <a:pt x="904697" y="621461"/>
                </a:lnTo>
                <a:lnTo>
                  <a:pt x="895820" y="623466"/>
                </a:lnTo>
                <a:lnTo>
                  <a:pt x="887228" y="625471"/>
                </a:lnTo>
                <a:lnTo>
                  <a:pt x="877777" y="625471"/>
                </a:lnTo>
                <a:lnTo>
                  <a:pt x="860307" y="618597"/>
                </a:lnTo>
                <a:lnTo>
                  <a:pt x="843984" y="616879"/>
                </a:lnTo>
                <a:lnTo>
                  <a:pt x="824796" y="619743"/>
                </a:lnTo>
                <a:lnTo>
                  <a:pt x="806466" y="625471"/>
                </a:lnTo>
                <a:lnTo>
                  <a:pt x="788138" y="628334"/>
                </a:lnTo>
                <a:lnTo>
                  <a:pt x="768091" y="628334"/>
                </a:lnTo>
                <a:lnTo>
                  <a:pt x="744894" y="621461"/>
                </a:lnTo>
                <a:lnTo>
                  <a:pt x="732578" y="618597"/>
                </a:lnTo>
                <a:lnTo>
                  <a:pt x="722841" y="616879"/>
                </a:lnTo>
                <a:lnTo>
                  <a:pt x="714250" y="614874"/>
                </a:lnTo>
                <a:lnTo>
                  <a:pt x="706518" y="610006"/>
                </a:lnTo>
                <a:lnTo>
                  <a:pt x="700790" y="599409"/>
                </a:lnTo>
                <a:lnTo>
                  <a:pt x="704513" y="599409"/>
                </a:lnTo>
                <a:lnTo>
                  <a:pt x="713391" y="591676"/>
                </a:lnTo>
                <a:lnTo>
                  <a:pt x="725706" y="587667"/>
                </a:lnTo>
                <a:lnTo>
                  <a:pt x="741171" y="585663"/>
                </a:lnTo>
                <a:lnTo>
                  <a:pt x="756635" y="584804"/>
                </a:lnTo>
                <a:lnTo>
                  <a:pt x="756635" y="580794"/>
                </a:lnTo>
                <a:lnTo>
                  <a:pt x="749762" y="575926"/>
                </a:lnTo>
                <a:lnTo>
                  <a:pt x="744894" y="572202"/>
                </a:lnTo>
                <a:lnTo>
                  <a:pt x="738306" y="571344"/>
                </a:lnTo>
                <a:lnTo>
                  <a:pt x="725706" y="569339"/>
                </a:lnTo>
                <a:lnTo>
                  <a:pt x="719978" y="569339"/>
                </a:lnTo>
                <a:lnTo>
                  <a:pt x="707663" y="569339"/>
                </a:lnTo>
                <a:lnTo>
                  <a:pt x="693057" y="569339"/>
                </a:lnTo>
                <a:lnTo>
                  <a:pt x="691053" y="558742"/>
                </a:lnTo>
                <a:lnTo>
                  <a:pt x="686471" y="549005"/>
                </a:lnTo>
                <a:lnTo>
                  <a:pt x="682461" y="540127"/>
                </a:lnTo>
                <a:lnTo>
                  <a:pt x="679597" y="530390"/>
                </a:lnTo>
                <a:lnTo>
                  <a:pt x="679597" y="513206"/>
                </a:lnTo>
                <a:lnTo>
                  <a:pt x="686471" y="503469"/>
                </a:lnTo>
                <a:lnTo>
                  <a:pt x="693057" y="491727"/>
                </a:lnTo>
                <a:lnTo>
                  <a:pt x="700790" y="481130"/>
                </a:lnTo>
                <a:lnTo>
                  <a:pt x="711386" y="474258"/>
                </a:lnTo>
                <a:lnTo>
                  <a:pt x="722841" y="476262"/>
                </a:lnTo>
                <a:lnTo>
                  <a:pt x="725706" y="476262"/>
                </a:lnTo>
                <a:lnTo>
                  <a:pt x="725706" y="479126"/>
                </a:lnTo>
                <a:lnTo>
                  <a:pt x="725706" y="481130"/>
                </a:lnTo>
                <a:lnTo>
                  <a:pt x="724846" y="481130"/>
                </a:lnTo>
                <a:lnTo>
                  <a:pt x="724846" y="483135"/>
                </a:lnTo>
                <a:lnTo>
                  <a:pt x="725706" y="484854"/>
                </a:lnTo>
                <a:lnTo>
                  <a:pt x="725706" y="488004"/>
                </a:lnTo>
                <a:lnTo>
                  <a:pt x="734297" y="488004"/>
                </a:lnTo>
                <a:lnTo>
                  <a:pt x="746039" y="488004"/>
                </a:lnTo>
                <a:lnTo>
                  <a:pt x="756635" y="488004"/>
                </a:lnTo>
                <a:lnTo>
                  <a:pt x="763222" y="488004"/>
                </a:lnTo>
                <a:lnTo>
                  <a:pt x="766087" y="489723"/>
                </a:lnTo>
                <a:lnTo>
                  <a:pt x="768091" y="491727"/>
                </a:lnTo>
                <a:lnTo>
                  <a:pt x="770096" y="494591"/>
                </a:lnTo>
                <a:lnTo>
                  <a:pt x="771814" y="498601"/>
                </a:lnTo>
                <a:lnTo>
                  <a:pt x="774678" y="499460"/>
                </a:lnTo>
                <a:lnTo>
                  <a:pt x="778687" y="503469"/>
                </a:lnTo>
                <a:lnTo>
                  <a:pt x="779547" y="498601"/>
                </a:lnTo>
                <a:lnTo>
                  <a:pt x="781551" y="496595"/>
                </a:lnTo>
                <a:lnTo>
                  <a:pt x="785275" y="494591"/>
                </a:lnTo>
                <a:lnTo>
                  <a:pt x="786419" y="492873"/>
                </a:lnTo>
                <a:lnTo>
                  <a:pt x="792147" y="492873"/>
                </a:lnTo>
                <a:lnTo>
                  <a:pt x="797016" y="491727"/>
                </a:lnTo>
                <a:lnTo>
                  <a:pt x="803603" y="505187"/>
                </a:lnTo>
                <a:lnTo>
                  <a:pt x="810476" y="514924"/>
                </a:lnTo>
                <a:lnTo>
                  <a:pt x="815059" y="521799"/>
                </a:lnTo>
                <a:lnTo>
                  <a:pt x="817063" y="516930"/>
                </a:lnTo>
                <a:lnTo>
                  <a:pt x="818209" y="512060"/>
                </a:lnTo>
                <a:lnTo>
                  <a:pt x="818209" y="506333"/>
                </a:lnTo>
                <a:lnTo>
                  <a:pt x="818209" y="499460"/>
                </a:lnTo>
                <a:lnTo>
                  <a:pt x="812194" y="489723"/>
                </a:lnTo>
                <a:lnTo>
                  <a:pt x="813340" y="479126"/>
                </a:lnTo>
                <a:close/>
                <a:moveTo>
                  <a:pt x="837398" y="453924"/>
                </a:moveTo>
                <a:lnTo>
                  <a:pt x="845130" y="453924"/>
                </a:lnTo>
                <a:lnTo>
                  <a:pt x="851717" y="455928"/>
                </a:lnTo>
                <a:lnTo>
                  <a:pt x="858590" y="457933"/>
                </a:lnTo>
                <a:lnTo>
                  <a:pt x="864318" y="460798"/>
                </a:lnTo>
                <a:lnTo>
                  <a:pt x="865177" y="465666"/>
                </a:lnTo>
                <a:lnTo>
                  <a:pt x="865177" y="469389"/>
                </a:lnTo>
                <a:lnTo>
                  <a:pt x="867182" y="474258"/>
                </a:lnTo>
                <a:lnTo>
                  <a:pt x="867182" y="481131"/>
                </a:lnTo>
                <a:lnTo>
                  <a:pt x="862314" y="481131"/>
                </a:lnTo>
                <a:lnTo>
                  <a:pt x="858590" y="483136"/>
                </a:lnTo>
                <a:lnTo>
                  <a:pt x="853721" y="483136"/>
                </a:lnTo>
                <a:lnTo>
                  <a:pt x="848853" y="484854"/>
                </a:lnTo>
                <a:lnTo>
                  <a:pt x="840261" y="476263"/>
                </a:lnTo>
                <a:lnTo>
                  <a:pt x="830524" y="469389"/>
                </a:lnTo>
                <a:close/>
                <a:moveTo>
                  <a:pt x="4101067" y="447051"/>
                </a:moveTo>
                <a:lnTo>
                  <a:pt x="4119110" y="447051"/>
                </a:lnTo>
                <a:lnTo>
                  <a:pt x="4134575" y="451060"/>
                </a:lnTo>
                <a:lnTo>
                  <a:pt x="4148894" y="453924"/>
                </a:lnTo>
                <a:lnTo>
                  <a:pt x="4152904" y="469389"/>
                </a:lnTo>
                <a:lnTo>
                  <a:pt x="4103931" y="469389"/>
                </a:lnTo>
                <a:lnTo>
                  <a:pt x="4101926" y="464520"/>
                </a:lnTo>
                <a:lnTo>
                  <a:pt x="4101926" y="459652"/>
                </a:lnTo>
                <a:lnTo>
                  <a:pt x="4101067" y="453924"/>
                </a:lnTo>
                <a:close/>
                <a:moveTo>
                  <a:pt x="3172027" y="441037"/>
                </a:moveTo>
                <a:lnTo>
                  <a:pt x="3182625" y="445046"/>
                </a:lnTo>
                <a:lnTo>
                  <a:pt x="3182625" y="451921"/>
                </a:lnTo>
                <a:lnTo>
                  <a:pt x="3178901" y="451921"/>
                </a:lnTo>
                <a:lnTo>
                  <a:pt x="3176897" y="453926"/>
                </a:lnTo>
                <a:lnTo>
                  <a:pt x="3176038" y="454785"/>
                </a:lnTo>
                <a:lnTo>
                  <a:pt x="3174033" y="454785"/>
                </a:lnTo>
                <a:lnTo>
                  <a:pt x="3172027" y="454785"/>
                </a:lnTo>
                <a:lnTo>
                  <a:pt x="3169163" y="454785"/>
                </a:lnTo>
                <a:lnTo>
                  <a:pt x="3169163" y="449916"/>
                </a:lnTo>
                <a:lnTo>
                  <a:pt x="3169163" y="447051"/>
                </a:lnTo>
                <a:lnTo>
                  <a:pt x="3170309" y="445046"/>
                </a:lnTo>
                <a:close/>
                <a:moveTo>
                  <a:pt x="1121206" y="433305"/>
                </a:moveTo>
                <a:lnTo>
                  <a:pt x="1121206" y="436168"/>
                </a:lnTo>
                <a:lnTo>
                  <a:pt x="1124930" y="436168"/>
                </a:lnTo>
                <a:lnTo>
                  <a:pt x="1123211" y="453925"/>
                </a:lnTo>
                <a:lnTo>
                  <a:pt x="1124930" y="468531"/>
                </a:lnTo>
                <a:lnTo>
                  <a:pt x="1131802" y="481991"/>
                </a:lnTo>
                <a:lnTo>
                  <a:pt x="1134667" y="483996"/>
                </a:lnTo>
                <a:lnTo>
                  <a:pt x="1138390" y="483996"/>
                </a:lnTo>
                <a:lnTo>
                  <a:pt x="1141253" y="486000"/>
                </a:lnTo>
                <a:lnTo>
                  <a:pt x="1146981" y="486000"/>
                </a:lnTo>
                <a:lnTo>
                  <a:pt x="1146981" y="445046"/>
                </a:lnTo>
                <a:lnTo>
                  <a:pt x="1172183" y="445046"/>
                </a:lnTo>
                <a:lnTo>
                  <a:pt x="1176765" y="456789"/>
                </a:lnTo>
                <a:lnTo>
                  <a:pt x="1183639" y="468531"/>
                </a:lnTo>
                <a:lnTo>
                  <a:pt x="1190226" y="479127"/>
                </a:lnTo>
                <a:lnTo>
                  <a:pt x="1201968" y="481991"/>
                </a:lnTo>
                <a:lnTo>
                  <a:pt x="1201968" y="486859"/>
                </a:lnTo>
                <a:lnTo>
                  <a:pt x="1203686" y="497742"/>
                </a:lnTo>
                <a:lnTo>
                  <a:pt x="1205691" y="509484"/>
                </a:lnTo>
                <a:lnTo>
                  <a:pt x="1205691" y="516358"/>
                </a:lnTo>
                <a:lnTo>
                  <a:pt x="1208555" y="514352"/>
                </a:lnTo>
                <a:lnTo>
                  <a:pt x="1210560" y="514352"/>
                </a:lnTo>
                <a:lnTo>
                  <a:pt x="1212278" y="513207"/>
                </a:lnTo>
                <a:lnTo>
                  <a:pt x="1213423" y="511489"/>
                </a:lnTo>
                <a:lnTo>
                  <a:pt x="1215428" y="507479"/>
                </a:lnTo>
                <a:lnTo>
                  <a:pt x="1217146" y="502611"/>
                </a:lnTo>
                <a:lnTo>
                  <a:pt x="1219151" y="497742"/>
                </a:lnTo>
                <a:lnTo>
                  <a:pt x="1220011" y="493733"/>
                </a:lnTo>
                <a:lnTo>
                  <a:pt x="1224020" y="490869"/>
                </a:lnTo>
                <a:lnTo>
                  <a:pt x="1226883" y="488864"/>
                </a:lnTo>
                <a:lnTo>
                  <a:pt x="1232611" y="486859"/>
                </a:lnTo>
                <a:lnTo>
                  <a:pt x="1235476" y="483996"/>
                </a:lnTo>
                <a:lnTo>
                  <a:pt x="1239199" y="481991"/>
                </a:lnTo>
                <a:lnTo>
                  <a:pt x="1235476" y="481991"/>
                </a:lnTo>
                <a:lnTo>
                  <a:pt x="1235476" y="479127"/>
                </a:lnTo>
                <a:lnTo>
                  <a:pt x="1226883" y="481991"/>
                </a:lnTo>
                <a:lnTo>
                  <a:pt x="1222015" y="486000"/>
                </a:lnTo>
                <a:lnTo>
                  <a:pt x="1215428" y="490869"/>
                </a:lnTo>
                <a:lnTo>
                  <a:pt x="1205691" y="493733"/>
                </a:lnTo>
                <a:lnTo>
                  <a:pt x="1203686" y="479127"/>
                </a:lnTo>
                <a:lnTo>
                  <a:pt x="1201968" y="468531"/>
                </a:lnTo>
                <a:lnTo>
                  <a:pt x="1199104" y="459652"/>
                </a:lnTo>
                <a:lnTo>
                  <a:pt x="1195095" y="447911"/>
                </a:lnTo>
                <a:lnTo>
                  <a:pt x="1199104" y="447051"/>
                </a:lnTo>
                <a:lnTo>
                  <a:pt x="1199963" y="447051"/>
                </a:lnTo>
                <a:lnTo>
                  <a:pt x="1203686" y="445046"/>
                </a:lnTo>
                <a:lnTo>
                  <a:pt x="1208555" y="445046"/>
                </a:lnTo>
                <a:lnTo>
                  <a:pt x="1213423" y="447911"/>
                </a:lnTo>
                <a:lnTo>
                  <a:pt x="1217146" y="449915"/>
                </a:lnTo>
                <a:lnTo>
                  <a:pt x="1222015" y="451920"/>
                </a:lnTo>
                <a:lnTo>
                  <a:pt x="1226883" y="453925"/>
                </a:lnTo>
                <a:lnTo>
                  <a:pt x="1232611" y="454783"/>
                </a:lnTo>
                <a:lnTo>
                  <a:pt x="1239199" y="466526"/>
                </a:lnTo>
                <a:lnTo>
                  <a:pt x="1246072" y="480272"/>
                </a:lnTo>
                <a:lnTo>
                  <a:pt x="1250941" y="492874"/>
                </a:lnTo>
                <a:lnTo>
                  <a:pt x="1257527" y="500606"/>
                </a:lnTo>
                <a:lnTo>
                  <a:pt x="1260392" y="502611"/>
                </a:lnTo>
                <a:lnTo>
                  <a:pt x="1266119" y="502611"/>
                </a:lnTo>
                <a:lnTo>
                  <a:pt x="1270988" y="502611"/>
                </a:lnTo>
                <a:lnTo>
                  <a:pt x="1275857" y="502611"/>
                </a:lnTo>
                <a:lnTo>
                  <a:pt x="1278720" y="502611"/>
                </a:lnTo>
                <a:lnTo>
                  <a:pt x="1282443" y="504615"/>
                </a:lnTo>
                <a:lnTo>
                  <a:pt x="1298767" y="516358"/>
                </a:lnTo>
                <a:lnTo>
                  <a:pt x="1312227" y="531822"/>
                </a:lnTo>
                <a:lnTo>
                  <a:pt x="1327692" y="545570"/>
                </a:lnTo>
                <a:lnTo>
                  <a:pt x="1327692" y="557311"/>
                </a:lnTo>
                <a:lnTo>
                  <a:pt x="1341153" y="562180"/>
                </a:lnTo>
                <a:lnTo>
                  <a:pt x="1352608" y="569053"/>
                </a:lnTo>
                <a:lnTo>
                  <a:pt x="1359482" y="579650"/>
                </a:lnTo>
                <a:lnTo>
                  <a:pt x="1368073" y="591391"/>
                </a:lnTo>
                <a:lnTo>
                  <a:pt x="1374660" y="603133"/>
                </a:lnTo>
                <a:lnTo>
                  <a:pt x="1383538" y="613730"/>
                </a:lnTo>
                <a:lnTo>
                  <a:pt x="1377524" y="620603"/>
                </a:lnTo>
                <a:lnTo>
                  <a:pt x="1374660" y="623753"/>
                </a:lnTo>
                <a:lnTo>
                  <a:pt x="1372942" y="628622"/>
                </a:lnTo>
                <a:lnTo>
                  <a:pt x="1370938" y="632345"/>
                </a:lnTo>
                <a:lnTo>
                  <a:pt x="1377524" y="644087"/>
                </a:lnTo>
                <a:lnTo>
                  <a:pt x="1388120" y="652965"/>
                </a:lnTo>
                <a:lnTo>
                  <a:pt x="1401580" y="657833"/>
                </a:lnTo>
                <a:lnTo>
                  <a:pt x="1401580" y="662702"/>
                </a:lnTo>
                <a:lnTo>
                  <a:pt x="1401580" y="664707"/>
                </a:lnTo>
                <a:lnTo>
                  <a:pt x="1403585" y="666425"/>
                </a:lnTo>
                <a:lnTo>
                  <a:pt x="1403585" y="667571"/>
                </a:lnTo>
                <a:lnTo>
                  <a:pt x="1404445" y="669576"/>
                </a:lnTo>
                <a:lnTo>
                  <a:pt x="1408454" y="671580"/>
                </a:lnTo>
                <a:lnTo>
                  <a:pt x="1411317" y="674444"/>
                </a:lnTo>
                <a:lnTo>
                  <a:pt x="1417045" y="676448"/>
                </a:lnTo>
                <a:lnTo>
                  <a:pt x="1419910" y="678167"/>
                </a:lnTo>
                <a:lnTo>
                  <a:pt x="1423633" y="681317"/>
                </a:lnTo>
                <a:lnTo>
                  <a:pt x="1424778" y="683036"/>
                </a:lnTo>
                <a:lnTo>
                  <a:pt x="1426783" y="687045"/>
                </a:lnTo>
                <a:lnTo>
                  <a:pt x="1424778" y="687904"/>
                </a:lnTo>
                <a:lnTo>
                  <a:pt x="1424778" y="689909"/>
                </a:lnTo>
                <a:lnTo>
                  <a:pt x="1424778" y="691914"/>
                </a:lnTo>
                <a:lnTo>
                  <a:pt x="1426783" y="693919"/>
                </a:lnTo>
                <a:lnTo>
                  <a:pt x="1430506" y="694778"/>
                </a:lnTo>
                <a:lnTo>
                  <a:pt x="1435375" y="696782"/>
                </a:lnTo>
                <a:lnTo>
                  <a:pt x="1438238" y="698787"/>
                </a:lnTo>
                <a:lnTo>
                  <a:pt x="1443966" y="698787"/>
                </a:lnTo>
                <a:lnTo>
                  <a:pt x="1448835" y="698787"/>
                </a:lnTo>
                <a:lnTo>
                  <a:pt x="1441961" y="744609"/>
                </a:lnTo>
                <a:lnTo>
                  <a:pt x="1437093" y="746614"/>
                </a:lnTo>
                <a:lnTo>
                  <a:pt x="1431365" y="746614"/>
                </a:lnTo>
                <a:lnTo>
                  <a:pt x="1426783" y="747473"/>
                </a:lnTo>
                <a:lnTo>
                  <a:pt x="1419910" y="747473"/>
                </a:lnTo>
                <a:lnTo>
                  <a:pt x="1413323" y="739741"/>
                </a:lnTo>
                <a:lnTo>
                  <a:pt x="1404445" y="730862"/>
                </a:lnTo>
                <a:lnTo>
                  <a:pt x="1397857" y="722271"/>
                </a:lnTo>
                <a:lnTo>
                  <a:pt x="1392989" y="710529"/>
                </a:lnTo>
                <a:lnTo>
                  <a:pt x="1386402" y="710529"/>
                </a:lnTo>
                <a:lnTo>
                  <a:pt x="1381533" y="712534"/>
                </a:lnTo>
                <a:lnTo>
                  <a:pt x="1376665" y="712534"/>
                </a:lnTo>
                <a:lnTo>
                  <a:pt x="1370938" y="714252"/>
                </a:lnTo>
                <a:lnTo>
                  <a:pt x="1379529" y="740599"/>
                </a:lnTo>
                <a:lnTo>
                  <a:pt x="1386402" y="770097"/>
                </a:lnTo>
                <a:lnTo>
                  <a:pt x="1397857" y="770097"/>
                </a:lnTo>
                <a:lnTo>
                  <a:pt x="1404445" y="783558"/>
                </a:lnTo>
                <a:lnTo>
                  <a:pt x="1410173" y="797305"/>
                </a:lnTo>
                <a:lnTo>
                  <a:pt x="1411317" y="815920"/>
                </a:lnTo>
                <a:lnTo>
                  <a:pt x="1410173" y="817925"/>
                </a:lnTo>
                <a:lnTo>
                  <a:pt x="1408454" y="819642"/>
                </a:lnTo>
                <a:lnTo>
                  <a:pt x="1408454" y="821647"/>
                </a:lnTo>
                <a:lnTo>
                  <a:pt x="1406449" y="822793"/>
                </a:lnTo>
                <a:lnTo>
                  <a:pt x="1404445" y="824797"/>
                </a:lnTo>
                <a:lnTo>
                  <a:pt x="1401580" y="826516"/>
                </a:lnTo>
                <a:lnTo>
                  <a:pt x="1394994" y="822793"/>
                </a:lnTo>
                <a:lnTo>
                  <a:pt x="1386402" y="817925"/>
                </a:lnTo>
                <a:lnTo>
                  <a:pt x="1377524" y="813056"/>
                </a:lnTo>
                <a:lnTo>
                  <a:pt x="1370938" y="809047"/>
                </a:lnTo>
                <a:lnTo>
                  <a:pt x="1368073" y="808188"/>
                </a:lnTo>
                <a:lnTo>
                  <a:pt x="1365210" y="808188"/>
                </a:lnTo>
                <a:lnTo>
                  <a:pt x="1374660" y="821647"/>
                </a:lnTo>
                <a:lnTo>
                  <a:pt x="1383538" y="833390"/>
                </a:lnTo>
                <a:lnTo>
                  <a:pt x="1390125" y="847996"/>
                </a:lnTo>
                <a:lnTo>
                  <a:pt x="1386402" y="847996"/>
                </a:lnTo>
                <a:lnTo>
                  <a:pt x="1374660" y="843127"/>
                </a:lnTo>
                <a:lnTo>
                  <a:pt x="1359482" y="840262"/>
                </a:lnTo>
                <a:lnTo>
                  <a:pt x="1343157" y="836253"/>
                </a:lnTo>
                <a:lnTo>
                  <a:pt x="1331415" y="829666"/>
                </a:lnTo>
                <a:lnTo>
                  <a:pt x="1321106" y="819642"/>
                </a:lnTo>
                <a:lnTo>
                  <a:pt x="1314232" y="804178"/>
                </a:lnTo>
                <a:lnTo>
                  <a:pt x="1307645" y="790431"/>
                </a:lnTo>
                <a:lnTo>
                  <a:pt x="1297908" y="776971"/>
                </a:lnTo>
                <a:lnTo>
                  <a:pt x="1287311" y="766947"/>
                </a:lnTo>
                <a:lnTo>
                  <a:pt x="1272992" y="774966"/>
                </a:lnTo>
                <a:lnTo>
                  <a:pt x="1255523" y="780694"/>
                </a:lnTo>
                <a:lnTo>
                  <a:pt x="1235476" y="781840"/>
                </a:lnTo>
                <a:lnTo>
                  <a:pt x="1233471" y="776971"/>
                </a:lnTo>
                <a:lnTo>
                  <a:pt x="1232611" y="772102"/>
                </a:lnTo>
                <a:lnTo>
                  <a:pt x="1232611" y="766947"/>
                </a:lnTo>
                <a:lnTo>
                  <a:pt x="1232611" y="760360"/>
                </a:lnTo>
                <a:lnTo>
                  <a:pt x="1246931" y="754347"/>
                </a:lnTo>
                <a:lnTo>
                  <a:pt x="1266119" y="749478"/>
                </a:lnTo>
                <a:lnTo>
                  <a:pt x="1282443" y="744609"/>
                </a:lnTo>
                <a:lnTo>
                  <a:pt x="1287311" y="734872"/>
                </a:lnTo>
                <a:lnTo>
                  <a:pt x="1292180" y="721125"/>
                </a:lnTo>
                <a:lnTo>
                  <a:pt x="1297908" y="705660"/>
                </a:lnTo>
                <a:lnTo>
                  <a:pt x="1300772" y="689909"/>
                </a:lnTo>
                <a:lnTo>
                  <a:pt x="1302776" y="678167"/>
                </a:lnTo>
                <a:lnTo>
                  <a:pt x="1300772" y="669576"/>
                </a:lnTo>
                <a:lnTo>
                  <a:pt x="1294185" y="657833"/>
                </a:lnTo>
                <a:lnTo>
                  <a:pt x="1285307" y="650960"/>
                </a:lnTo>
                <a:lnTo>
                  <a:pt x="1275857" y="644087"/>
                </a:lnTo>
                <a:lnTo>
                  <a:pt x="1268983" y="635209"/>
                </a:lnTo>
                <a:lnTo>
                  <a:pt x="1260392" y="594256"/>
                </a:lnTo>
                <a:lnTo>
                  <a:pt x="1246931" y="591391"/>
                </a:lnTo>
                <a:lnTo>
                  <a:pt x="1237480" y="584518"/>
                </a:lnTo>
                <a:lnTo>
                  <a:pt x="1228888" y="577645"/>
                </a:lnTo>
                <a:lnTo>
                  <a:pt x="1220011" y="575927"/>
                </a:lnTo>
                <a:lnTo>
                  <a:pt x="1212278" y="579650"/>
                </a:lnTo>
                <a:lnTo>
                  <a:pt x="1206550" y="584518"/>
                </a:lnTo>
                <a:lnTo>
                  <a:pt x="1201968" y="589387"/>
                </a:lnTo>
                <a:lnTo>
                  <a:pt x="1195095" y="594256"/>
                </a:lnTo>
                <a:lnTo>
                  <a:pt x="1183639" y="598265"/>
                </a:lnTo>
                <a:lnTo>
                  <a:pt x="1172183" y="591391"/>
                </a:lnTo>
                <a:lnTo>
                  <a:pt x="1156718" y="586523"/>
                </a:lnTo>
                <a:lnTo>
                  <a:pt x="1140395" y="582513"/>
                </a:lnTo>
                <a:lnTo>
                  <a:pt x="1124930" y="577645"/>
                </a:lnTo>
                <a:lnTo>
                  <a:pt x="1111469" y="572776"/>
                </a:lnTo>
                <a:lnTo>
                  <a:pt x="1100873" y="564185"/>
                </a:lnTo>
                <a:lnTo>
                  <a:pt x="1094286" y="550438"/>
                </a:lnTo>
                <a:lnTo>
                  <a:pt x="1096290" y="548433"/>
                </a:lnTo>
                <a:lnTo>
                  <a:pt x="1096290" y="547574"/>
                </a:lnTo>
                <a:lnTo>
                  <a:pt x="1098009" y="547574"/>
                </a:lnTo>
                <a:lnTo>
                  <a:pt x="1098009" y="545570"/>
                </a:lnTo>
                <a:lnTo>
                  <a:pt x="1098009" y="541560"/>
                </a:lnTo>
                <a:lnTo>
                  <a:pt x="1091422" y="540701"/>
                </a:lnTo>
                <a:lnTo>
                  <a:pt x="1084549" y="538696"/>
                </a:lnTo>
                <a:lnTo>
                  <a:pt x="1079967" y="534687"/>
                </a:lnTo>
                <a:lnTo>
                  <a:pt x="1075957" y="529818"/>
                </a:lnTo>
                <a:lnTo>
                  <a:pt x="1073093" y="523231"/>
                </a:lnTo>
                <a:lnTo>
                  <a:pt x="1081684" y="506620"/>
                </a:lnTo>
                <a:lnTo>
                  <a:pt x="1088558" y="483996"/>
                </a:lnTo>
                <a:lnTo>
                  <a:pt x="1091422" y="459652"/>
                </a:lnTo>
                <a:lnTo>
                  <a:pt x="1094286" y="436168"/>
                </a:lnTo>
                <a:close/>
                <a:moveTo>
                  <a:pt x="965412" y="429295"/>
                </a:moveTo>
                <a:lnTo>
                  <a:pt x="980877" y="429295"/>
                </a:lnTo>
                <a:lnTo>
                  <a:pt x="989469" y="463661"/>
                </a:lnTo>
                <a:lnTo>
                  <a:pt x="996343" y="500606"/>
                </a:lnTo>
                <a:lnTo>
                  <a:pt x="992332" y="500606"/>
                </a:lnTo>
                <a:lnTo>
                  <a:pt x="987750" y="507479"/>
                </a:lnTo>
                <a:lnTo>
                  <a:pt x="977154" y="504615"/>
                </a:lnTo>
                <a:lnTo>
                  <a:pt x="974290" y="507479"/>
                </a:lnTo>
                <a:lnTo>
                  <a:pt x="974290" y="511489"/>
                </a:lnTo>
                <a:lnTo>
                  <a:pt x="974290" y="514352"/>
                </a:lnTo>
                <a:lnTo>
                  <a:pt x="974290" y="516358"/>
                </a:lnTo>
                <a:lnTo>
                  <a:pt x="972285" y="518363"/>
                </a:lnTo>
                <a:lnTo>
                  <a:pt x="970281" y="521226"/>
                </a:lnTo>
                <a:lnTo>
                  <a:pt x="965412" y="523231"/>
                </a:lnTo>
                <a:lnTo>
                  <a:pt x="960829" y="520080"/>
                </a:lnTo>
                <a:lnTo>
                  <a:pt x="953957" y="514352"/>
                </a:lnTo>
                <a:lnTo>
                  <a:pt x="947369" y="511489"/>
                </a:lnTo>
                <a:lnTo>
                  <a:pt x="947369" y="500606"/>
                </a:lnTo>
                <a:lnTo>
                  <a:pt x="925317" y="497742"/>
                </a:lnTo>
                <a:lnTo>
                  <a:pt x="929040" y="466525"/>
                </a:lnTo>
                <a:lnTo>
                  <a:pt x="935627" y="463661"/>
                </a:lnTo>
                <a:lnTo>
                  <a:pt x="942501" y="458793"/>
                </a:lnTo>
                <a:lnTo>
                  <a:pt x="947369" y="451919"/>
                </a:lnTo>
                <a:lnTo>
                  <a:pt x="942501" y="449915"/>
                </a:lnTo>
                <a:lnTo>
                  <a:pt x="938492" y="447910"/>
                </a:lnTo>
                <a:lnTo>
                  <a:pt x="935627" y="447051"/>
                </a:lnTo>
                <a:lnTo>
                  <a:pt x="931904" y="443041"/>
                </a:lnTo>
                <a:lnTo>
                  <a:pt x="929899" y="440178"/>
                </a:lnTo>
                <a:lnTo>
                  <a:pt x="929040" y="433304"/>
                </a:lnTo>
                <a:lnTo>
                  <a:pt x="947369" y="431299"/>
                </a:lnTo>
                <a:close/>
                <a:moveTo>
                  <a:pt x="4098203" y="413830"/>
                </a:moveTo>
                <a:lnTo>
                  <a:pt x="4109659" y="419558"/>
                </a:lnTo>
                <a:lnTo>
                  <a:pt x="4109659" y="426433"/>
                </a:lnTo>
                <a:lnTo>
                  <a:pt x="4094480" y="426433"/>
                </a:lnTo>
                <a:close/>
                <a:moveTo>
                  <a:pt x="1002069" y="413830"/>
                </a:moveTo>
                <a:lnTo>
                  <a:pt x="1014384" y="415834"/>
                </a:lnTo>
                <a:lnTo>
                  <a:pt x="1027845" y="417839"/>
                </a:lnTo>
                <a:lnTo>
                  <a:pt x="1039586" y="419558"/>
                </a:lnTo>
                <a:lnTo>
                  <a:pt x="1048178" y="422708"/>
                </a:lnTo>
                <a:lnTo>
                  <a:pt x="1049037" y="426431"/>
                </a:lnTo>
                <a:lnTo>
                  <a:pt x="1049037" y="431299"/>
                </a:lnTo>
                <a:lnTo>
                  <a:pt x="1051042" y="438173"/>
                </a:lnTo>
                <a:lnTo>
                  <a:pt x="1051042" y="445046"/>
                </a:lnTo>
                <a:lnTo>
                  <a:pt x="1049037" y="447910"/>
                </a:lnTo>
                <a:lnTo>
                  <a:pt x="1048178" y="451919"/>
                </a:lnTo>
                <a:lnTo>
                  <a:pt x="1046173" y="456788"/>
                </a:lnTo>
                <a:lnTo>
                  <a:pt x="1042450" y="459651"/>
                </a:lnTo>
                <a:lnTo>
                  <a:pt x="1039586" y="461656"/>
                </a:lnTo>
                <a:lnTo>
                  <a:pt x="1035577" y="463662"/>
                </a:lnTo>
                <a:lnTo>
                  <a:pt x="1034717" y="465666"/>
                </a:lnTo>
                <a:lnTo>
                  <a:pt x="1030995" y="466525"/>
                </a:lnTo>
                <a:lnTo>
                  <a:pt x="1028989" y="470534"/>
                </a:lnTo>
                <a:lnTo>
                  <a:pt x="1030995" y="479126"/>
                </a:lnTo>
                <a:lnTo>
                  <a:pt x="1028989" y="488864"/>
                </a:lnTo>
                <a:lnTo>
                  <a:pt x="1027845" y="495737"/>
                </a:lnTo>
                <a:lnTo>
                  <a:pt x="1024121" y="500605"/>
                </a:lnTo>
                <a:lnTo>
                  <a:pt x="1021257" y="502610"/>
                </a:lnTo>
                <a:lnTo>
                  <a:pt x="1017535" y="504614"/>
                </a:lnTo>
                <a:lnTo>
                  <a:pt x="1012666" y="504614"/>
                </a:lnTo>
                <a:lnTo>
                  <a:pt x="1005792" y="504614"/>
                </a:lnTo>
                <a:lnTo>
                  <a:pt x="1002069" y="493732"/>
                </a:lnTo>
                <a:lnTo>
                  <a:pt x="1005792" y="483995"/>
                </a:lnTo>
                <a:lnTo>
                  <a:pt x="1005792" y="472253"/>
                </a:lnTo>
                <a:lnTo>
                  <a:pt x="1002069" y="458793"/>
                </a:lnTo>
                <a:lnTo>
                  <a:pt x="1001210" y="443041"/>
                </a:lnTo>
                <a:lnTo>
                  <a:pt x="999205" y="429295"/>
                </a:lnTo>
                <a:close/>
                <a:moveTo>
                  <a:pt x="638931" y="412971"/>
                </a:moveTo>
                <a:lnTo>
                  <a:pt x="652391" y="413830"/>
                </a:lnTo>
                <a:lnTo>
                  <a:pt x="652391" y="426431"/>
                </a:lnTo>
                <a:lnTo>
                  <a:pt x="668715" y="426431"/>
                </a:lnTo>
                <a:lnTo>
                  <a:pt x="682176" y="426431"/>
                </a:lnTo>
                <a:lnTo>
                  <a:pt x="697641" y="426431"/>
                </a:lnTo>
                <a:lnTo>
                  <a:pt x="700504" y="433305"/>
                </a:lnTo>
                <a:lnTo>
                  <a:pt x="704227" y="441037"/>
                </a:lnTo>
                <a:lnTo>
                  <a:pt x="707092" y="449915"/>
                </a:lnTo>
                <a:lnTo>
                  <a:pt x="711101" y="456788"/>
                </a:lnTo>
                <a:lnTo>
                  <a:pt x="711101" y="459652"/>
                </a:lnTo>
                <a:lnTo>
                  <a:pt x="700504" y="472253"/>
                </a:lnTo>
                <a:lnTo>
                  <a:pt x="687044" y="477121"/>
                </a:lnTo>
                <a:lnTo>
                  <a:pt x="673584" y="481990"/>
                </a:lnTo>
                <a:lnTo>
                  <a:pt x="665852" y="497741"/>
                </a:lnTo>
                <a:lnTo>
                  <a:pt x="658978" y="511487"/>
                </a:lnTo>
                <a:lnTo>
                  <a:pt x="657259" y="526953"/>
                </a:lnTo>
                <a:lnTo>
                  <a:pt x="660124" y="541559"/>
                </a:lnTo>
                <a:lnTo>
                  <a:pt x="645518" y="543563"/>
                </a:lnTo>
                <a:lnTo>
                  <a:pt x="632057" y="548432"/>
                </a:lnTo>
                <a:lnTo>
                  <a:pt x="614874" y="553300"/>
                </a:lnTo>
                <a:lnTo>
                  <a:pt x="614015" y="550437"/>
                </a:lnTo>
                <a:lnTo>
                  <a:pt x="612010" y="547573"/>
                </a:lnTo>
                <a:lnTo>
                  <a:pt x="610006" y="545568"/>
                </a:lnTo>
                <a:lnTo>
                  <a:pt x="610006" y="541559"/>
                </a:lnTo>
                <a:lnTo>
                  <a:pt x="608287" y="538695"/>
                </a:lnTo>
                <a:lnTo>
                  <a:pt x="610006" y="536691"/>
                </a:lnTo>
                <a:lnTo>
                  <a:pt x="610006" y="534685"/>
                </a:lnTo>
                <a:lnTo>
                  <a:pt x="610006" y="533826"/>
                </a:lnTo>
                <a:lnTo>
                  <a:pt x="612010" y="529817"/>
                </a:lnTo>
                <a:lnTo>
                  <a:pt x="612010" y="526953"/>
                </a:lnTo>
                <a:lnTo>
                  <a:pt x="600554" y="526953"/>
                </a:lnTo>
                <a:lnTo>
                  <a:pt x="600554" y="521226"/>
                </a:lnTo>
                <a:lnTo>
                  <a:pt x="600554" y="520080"/>
                </a:lnTo>
                <a:lnTo>
                  <a:pt x="598550" y="518361"/>
                </a:lnTo>
                <a:lnTo>
                  <a:pt x="598550" y="516357"/>
                </a:lnTo>
                <a:lnTo>
                  <a:pt x="596545" y="514352"/>
                </a:lnTo>
                <a:lnTo>
                  <a:pt x="593681" y="511487"/>
                </a:lnTo>
                <a:lnTo>
                  <a:pt x="591962" y="511487"/>
                </a:lnTo>
                <a:lnTo>
                  <a:pt x="589957" y="511487"/>
                </a:lnTo>
                <a:lnTo>
                  <a:pt x="587953" y="511487"/>
                </a:lnTo>
                <a:lnTo>
                  <a:pt x="587094" y="511487"/>
                </a:lnTo>
                <a:lnTo>
                  <a:pt x="581366" y="511487"/>
                </a:lnTo>
                <a:lnTo>
                  <a:pt x="581366" y="500605"/>
                </a:lnTo>
                <a:lnTo>
                  <a:pt x="593681" y="486858"/>
                </a:lnTo>
                <a:lnTo>
                  <a:pt x="601413" y="468530"/>
                </a:lnTo>
                <a:lnTo>
                  <a:pt x="608287" y="447910"/>
                </a:lnTo>
                <a:lnTo>
                  <a:pt x="603418" y="445046"/>
                </a:lnTo>
                <a:lnTo>
                  <a:pt x="601413" y="440177"/>
                </a:lnTo>
                <a:lnTo>
                  <a:pt x="600554" y="436168"/>
                </a:lnTo>
                <a:lnTo>
                  <a:pt x="598550" y="429294"/>
                </a:lnTo>
                <a:lnTo>
                  <a:pt x="596545" y="422708"/>
                </a:lnTo>
                <a:lnTo>
                  <a:pt x="610006" y="419557"/>
                </a:lnTo>
                <a:lnTo>
                  <a:pt x="620602" y="417840"/>
                </a:lnTo>
                <a:lnTo>
                  <a:pt x="628334" y="413830"/>
                </a:lnTo>
                <a:close/>
                <a:moveTo>
                  <a:pt x="2076022" y="372876"/>
                </a:moveTo>
                <a:lnTo>
                  <a:pt x="2090341" y="372876"/>
                </a:lnTo>
                <a:lnTo>
                  <a:pt x="2090341" y="376600"/>
                </a:lnTo>
                <a:lnTo>
                  <a:pt x="2087478" y="376600"/>
                </a:lnTo>
                <a:lnTo>
                  <a:pt x="2083755" y="378605"/>
                </a:lnTo>
                <a:lnTo>
                  <a:pt x="2082896" y="378605"/>
                </a:lnTo>
                <a:lnTo>
                  <a:pt x="2080890" y="378605"/>
                </a:lnTo>
                <a:lnTo>
                  <a:pt x="2078886" y="376600"/>
                </a:lnTo>
                <a:close/>
                <a:moveTo>
                  <a:pt x="1017535" y="372876"/>
                </a:moveTo>
                <a:lnTo>
                  <a:pt x="1021257" y="395214"/>
                </a:lnTo>
                <a:lnTo>
                  <a:pt x="1015530" y="399224"/>
                </a:lnTo>
                <a:lnTo>
                  <a:pt x="1012666" y="400083"/>
                </a:lnTo>
                <a:lnTo>
                  <a:pt x="1008656" y="402087"/>
                </a:lnTo>
                <a:lnTo>
                  <a:pt x="1004074" y="406097"/>
                </a:lnTo>
                <a:lnTo>
                  <a:pt x="999205" y="406956"/>
                </a:lnTo>
                <a:lnTo>
                  <a:pt x="997201" y="406097"/>
                </a:lnTo>
                <a:lnTo>
                  <a:pt x="996342" y="406097"/>
                </a:lnTo>
                <a:lnTo>
                  <a:pt x="994337" y="404093"/>
                </a:lnTo>
                <a:lnTo>
                  <a:pt x="992332" y="404093"/>
                </a:lnTo>
                <a:lnTo>
                  <a:pt x="987749" y="404093"/>
                </a:lnTo>
                <a:lnTo>
                  <a:pt x="987749" y="400083"/>
                </a:lnTo>
                <a:lnTo>
                  <a:pt x="987749" y="399224"/>
                </a:lnTo>
                <a:lnTo>
                  <a:pt x="985745" y="399224"/>
                </a:lnTo>
                <a:lnTo>
                  <a:pt x="985745" y="397219"/>
                </a:lnTo>
                <a:lnTo>
                  <a:pt x="983740" y="395214"/>
                </a:lnTo>
                <a:lnTo>
                  <a:pt x="983740" y="388341"/>
                </a:lnTo>
                <a:lnTo>
                  <a:pt x="992332" y="383472"/>
                </a:lnTo>
                <a:lnTo>
                  <a:pt x="999205" y="378604"/>
                </a:lnTo>
                <a:lnTo>
                  <a:pt x="1005792" y="374880"/>
                </a:lnTo>
                <a:close/>
                <a:moveTo>
                  <a:pt x="685898" y="370013"/>
                </a:moveTo>
                <a:lnTo>
                  <a:pt x="688762" y="370013"/>
                </a:lnTo>
                <a:lnTo>
                  <a:pt x="692772" y="371732"/>
                </a:lnTo>
                <a:lnTo>
                  <a:pt x="693631" y="371732"/>
                </a:lnTo>
                <a:lnTo>
                  <a:pt x="695636" y="372877"/>
                </a:lnTo>
                <a:lnTo>
                  <a:pt x="697641" y="376601"/>
                </a:lnTo>
                <a:lnTo>
                  <a:pt x="685898" y="376601"/>
                </a:lnTo>
                <a:close/>
                <a:moveTo>
                  <a:pt x="4177819" y="358271"/>
                </a:moveTo>
                <a:lnTo>
                  <a:pt x="4193284" y="360275"/>
                </a:lnTo>
                <a:lnTo>
                  <a:pt x="4208749" y="363140"/>
                </a:lnTo>
                <a:lnTo>
                  <a:pt x="4222211" y="368008"/>
                </a:lnTo>
                <a:lnTo>
                  <a:pt x="4231661" y="376600"/>
                </a:lnTo>
                <a:lnTo>
                  <a:pt x="4238535" y="388342"/>
                </a:lnTo>
                <a:lnTo>
                  <a:pt x="4242258" y="404093"/>
                </a:lnTo>
                <a:lnTo>
                  <a:pt x="4220205" y="400084"/>
                </a:lnTo>
                <a:lnTo>
                  <a:pt x="4199872" y="393210"/>
                </a:lnTo>
                <a:lnTo>
                  <a:pt x="4184692" y="383473"/>
                </a:lnTo>
                <a:lnTo>
                  <a:pt x="4174955" y="370012"/>
                </a:lnTo>
                <a:lnTo>
                  <a:pt x="4176960" y="368008"/>
                </a:lnTo>
                <a:lnTo>
                  <a:pt x="4176960" y="366003"/>
                </a:lnTo>
                <a:lnTo>
                  <a:pt x="4177819" y="365144"/>
                </a:lnTo>
                <a:lnTo>
                  <a:pt x="4177819" y="361134"/>
                </a:lnTo>
                <a:close/>
                <a:moveTo>
                  <a:pt x="950235" y="347388"/>
                </a:moveTo>
                <a:lnTo>
                  <a:pt x="955963" y="347388"/>
                </a:lnTo>
                <a:lnTo>
                  <a:pt x="956822" y="347388"/>
                </a:lnTo>
                <a:lnTo>
                  <a:pt x="958826" y="349392"/>
                </a:lnTo>
                <a:lnTo>
                  <a:pt x="960831" y="349392"/>
                </a:lnTo>
                <a:lnTo>
                  <a:pt x="962550" y="351397"/>
                </a:lnTo>
                <a:lnTo>
                  <a:pt x="963695" y="354261"/>
                </a:lnTo>
                <a:lnTo>
                  <a:pt x="965413" y="356266"/>
                </a:lnTo>
                <a:lnTo>
                  <a:pt x="965413" y="361134"/>
                </a:lnTo>
                <a:lnTo>
                  <a:pt x="965413" y="366003"/>
                </a:lnTo>
                <a:lnTo>
                  <a:pt x="962550" y="376599"/>
                </a:lnTo>
                <a:lnTo>
                  <a:pt x="960831" y="392350"/>
                </a:lnTo>
                <a:lnTo>
                  <a:pt x="958826" y="404092"/>
                </a:lnTo>
                <a:lnTo>
                  <a:pt x="953957" y="406097"/>
                </a:lnTo>
                <a:lnTo>
                  <a:pt x="950235" y="406956"/>
                </a:lnTo>
                <a:lnTo>
                  <a:pt x="947370" y="410966"/>
                </a:lnTo>
                <a:lnTo>
                  <a:pt x="943361" y="410966"/>
                </a:lnTo>
                <a:lnTo>
                  <a:pt x="943361" y="408961"/>
                </a:lnTo>
                <a:lnTo>
                  <a:pt x="942502" y="408961"/>
                </a:lnTo>
                <a:lnTo>
                  <a:pt x="940497" y="406956"/>
                </a:lnTo>
                <a:lnTo>
                  <a:pt x="936774" y="404092"/>
                </a:lnTo>
                <a:lnTo>
                  <a:pt x="935629" y="400083"/>
                </a:lnTo>
                <a:lnTo>
                  <a:pt x="935629" y="395214"/>
                </a:lnTo>
                <a:lnTo>
                  <a:pt x="935629" y="392350"/>
                </a:lnTo>
                <a:lnTo>
                  <a:pt x="931905" y="388341"/>
                </a:lnTo>
                <a:lnTo>
                  <a:pt x="925319" y="383472"/>
                </a:lnTo>
                <a:lnTo>
                  <a:pt x="916440" y="381468"/>
                </a:lnTo>
                <a:lnTo>
                  <a:pt x="908994" y="383472"/>
                </a:lnTo>
                <a:lnTo>
                  <a:pt x="900116" y="381468"/>
                </a:lnTo>
                <a:lnTo>
                  <a:pt x="891524" y="376599"/>
                </a:lnTo>
                <a:lnTo>
                  <a:pt x="884937" y="366003"/>
                </a:lnTo>
                <a:lnTo>
                  <a:pt x="888660" y="366003"/>
                </a:lnTo>
                <a:lnTo>
                  <a:pt x="890665" y="363139"/>
                </a:lnTo>
                <a:lnTo>
                  <a:pt x="891524" y="361134"/>
                </a:lnTo>
                <a:lnTo>
                  <a:pt x="891524" y="360275"/>
                </a:lnTo>
                <a:lnTo>
                  <a:pt x="893529" y="360275"/>
                </a:lnTo>
                <a:lnTo>
                  <a:pt x="895534" y="360275"/>
                </a:lnTo>
                <a:lnTo>
                  <a:pt x="898398" y="360275"/>
                </a:lnTo>
                <a:lnTo>
                  <a:pt x="904126" y="358270"/>
                </a:lnTo>
                <a:lnTo>
                  <a:pt x="913577" y="361134"/>
                </a:lnTo>
                <a:lnTo>
                  <a:pt x="925319" y="360275"/>
                </a:lnTo>
                <a:lnTo>
                  <a:pt x="938492" y="358270"/>
                </a:lnTo>
                <a:lnTo>
                  <a:pt x="950235" y="358270"/>
                </a:lnTo>
                <a:close/>
                <a:moveTo>
                  <a:pt x="814772" y="344524"/>
                </a:moveTo>
                <a:lnTo>
                  <a:pt x="819641" y="344524"/>
                </a:lnTo>
                <a:lnTo>
                  <a:pt x="826228" y="344524"/>
                </a:lnTo>
                <a:lnTo>
                  <a:pt x="828232" y="347387"/>
                </a:lnTo>
                <a:lnTo>
                  <a:pt x="829951" y="349393"/>
                </a:lnTo>
                <a:lnTo>
                  <a:pt x="831097" y="353402"/>
                </a:lnTo>
                <a:lnTo>
                  <a:pt x="831097" y="356265"/>
                </a:lnTo>
                <a:lnTo>
                  <a:pt x="833101" y="360275"/>
                </a:lnTo>
                <a:lnTo>
                  <a:pt x="833101" y="366002"/>
                </a:lnTo>
                <a:lnTo>
                  <a:pt x="829951" y="366002"/>
                </a:lnTo>
                <a:lnTo>
                  <a:pt x="829951" y="370013"/>
                </a:lnTo>
                <a:lnTo>
                  <a:pt x="833101" y="370013"/>
                </a:lnTo>
                <a:lnTo>
                  <a:pt x="837683" y="371730"/>
                </a:lnTo>
                <a:lnTo>
                  <a:pt x="843411" y="372876"/>
                </a:lnTo>
                <a:lnTo>
                  <a:pt x="848280" y="372876"/>
                </a:lnTo>
                <a:lnTo>
                  <a:pt x="855153" y="372876"/>
                </a:lnTo>
                <a:lnTo>
                  <a:pt x="858017" y="370013"/>
                </a:lnTo>
                <a:lnTo>
                  <a:pt x="859735" y="368008"/>
                </a:lnTo>
                <a:lnTo>
                  <a:pt x="861740" y="368008"/>
                </a:lnTo>
                <a:lnTo>
                  <a:pt x="863745" y="368008"/>
                </a:lnTo>
                <a:lnTo>
                  <a:pt x="866609" y="370013"/>
                </a:lnTo>
                <a:lnTo>
                  <a:pt x="868613" y="371730"/>
                </a:lnTo>
                <a:lnTo>
                  <a:pt x="868613" y="372876"/>
                </a:lnTo>
                <a:lnTo>
                  <a:pt x="868613" y="374881"/>
                </a:lnTo>
                <a:lnTo>
                  <a:pt x="870332" y="376599"/>
                </a:lnTo>
                <a:lnTo>
                  <a:pt x="870332" y="379750"/>
                </a:lnTo>
                <a:lnTo>
                  <a:pt x="868613" y="383473"/>
                </a:lnTo>
                <a:lnTo>
                  <a:pt x="868613" y="385477"/>
                </a:lnTo>
                <a:lnTo>
                  <a:pt x="868613" y="386623"/>
                </a:lnTo>
                <a:lnTo>
                  <a:pt x="868613" y="388341"/>
                </a:lnTo>
                <a:lnTo>
                  <a:pt x="866609" y="392350"/>
                </a:lnTo>
                <a:lnTo>
                  <a:pt x="856871" y="397219"/>
                </a:lnTo>
                <a:lnTo>
                  <a:pt x="844557" y="397219"/>
                </a:lnTo>
                <a:lnTo>
                  <a:pt x="831097" y="397219"/>
                </a:lnTo>
                <a:lnTo>
                  <a:pt x="817636" y="400082"/>
                </a:lnTo>
                <a:lnTo>
                  <a:pt x="807899" y="406956"/>
                </a:lnTo>
                <a:lnTo>
                  <a:pt x="796444" y="415834"/>
                </a:lnTo>
                <a:lnTo>
                  <a:pt x="785847" y="424425"/>
                </a:lnTo>
                <a:lnTo>
                  <a:pt x="771528" y="429294"/>
                </a:lnTo>
                <a:lnTo>
                  <a:pt x="769523" y="426430"/>
                </a:lnTo>
                <a:lnTo>
                  <a:pt x="767519" y="422708"/>
                </a:lnTo>
                <a:lnTo>
                  <a:pt x="767519" y="419557"/>
                </a:lnTo>
                <a:lnTo>
                  <a:pt x="765800" y="413830"/>
                </a:lnTo>
                <a:lnTo>
                  <a:pt x="771528" y="410965"/>
                </a:lnTo>
                <a:lnTo>
                  <a:pt x="776397" y="406956"/>
                </a:lnTo>
                <a:lnTo>
                  <a:pt x="779260" y="402088"/>
                </a:lnTo>
                <a:lnTo>
                  <a:pt x="782984" y="397219"/>
                </a:lnTo>
                <a:lnTo>
                  <a:pt x="784988" y="392350"/>
                </a:lnTo>
                <a:lnTo>
                  <a:pt x="765800" y="392350"/>
                </a:lnTo>
                <a:lnTo>
                  <a:pt x="754058" y="397219"/>
                </a:lnTo>
                <a:lnTo>
                  <a:pt x="740884" y="399224"/>
                </a:lnTo>
                <a:lnTo>
                  <a:pt x="725419" y="397219"/>
                </a:lnTo>
                <a:lnTo>
                  <a:pt x="715682" y="392350"/>
                </a:lnTo>
                <a:lnTo>
                  <a:pt x="711100" y="392350"/>
                </a:lnTo>
                <a:lnTo>
                  <a:pt x="711100" y="388341"/>
                </a:lnTo>
                <a:lnTo>
                  <a:pt x="715682" y="386623"/>
                </a:lnTo>
                <a:lnTo>
                  <a:pt x="719691" y="385477"/>
                </a:lnTo>
                <a:lnTo>
                  <a:pt x="720551" y="383473"/>
                </a:lnTo>
                <a:lnTo>
                  <a:pt x="724273" y="381467"/>
                </a:lnTo>
                <a:lnTo>
                  <a:pt x="725419" y="376599"/>
                </a:lnTo>
                <a:lnTo>
                  <a:pt x="722556" y="376599"/>
                </a:lnTo>
                <a:lnTo>
                  <a:pt x="722556" y="372876"/>
                </a:lnTo>
                <a:lnTo>
                  <a:pt x="727424" y="372876"/>
                </a:lnTo>
                <a:lnTo>
                  <a:pt x="731147" y="371730"/>
                </a:lnTo>
                <a:lnTo>
                  <a:pt x="734011" y="371730"/>
                </a:lnTo>
                <a:lnTo>
                  <a:pt x="737734" y="370013"/>
                </a:lnTo>
                <a:lnTo>
                  <a:pt x="736016" y="368008"/>
                </a:lnTo>
                <a:lnTo>
                  <a:pt x="734011" y="366002"/>
                </a:lnTo>
                <a:lnTo>
                  <a:pt x="732007" y="365144"/>
                </a:lnTo>
                <a:lnTo>
                  <a:pt x="732007" y="363139"/>
                </a:lnTo>
                <a:lnTo>
                  <a:pt x="731147" y="361134"/>
                </a:lnTo>
                <a:lnTo>
                  <a:pt x="729142" y="358270"/>
                </a:lnTo>
                <a:lnTo>
                  <a:pt x="732007" y="358270"/>
                </a:lnTo>
                <a:lnTo>
                  <a:pt x="734011" y="356265"/>
                </a:lnTo>
                <a:lnTo>
                  <a:pt x="736016" y="356265"/>
                </a:lnTo>
                <a:lnTo>
                  <a:pt x="737734" y="354261"/>
                </a:lnTo>
                <a:lnTo>
                  <a:pt x="756063" y="360275"/>
                </a:lnTo>
                <a:lnTo>
                  <a:pt x="771528" y="366002"/>
                </a:lnTo>
                <a:lnTo>
                  <a:pt x="784988" y="372876"/>
                </a:lnTo>
                <a:lnTo>
                  <a:pt x="799307" y="378604"/>
                </a:lnTo>
                <a:lnTo>
                  <a:pt x="817636" y="379750"/>
                </a:lnTo>
                <a:lnTo>
                  <a:pt x="814772" y="371730"/>
                </a:lnTo>
                <a:lnTo>
                  <a:pt x="811909" y="365144"/>
                </a:lnTo>
                <a:lnTo>
                  <a:pt x="809904" y="360275"/>
                </a:lnTo>
                <a:lnTo>
                  <a:pt x="807899" y="347387"/>
                </a:lnTo>
                <a:lnTo>
                  <a:pt x="811909" y="346528"/>
                </a:lnTo>
                <a:close/>
                <a:moveTo>
                  <a:pt x="4107655" y="323904"/>
                </a:moveTo>
                <a:lnTo>
                  <a:pt x="4116533" y="323904"/>
                </a:lnTo>
                <a:lnTo>
                  <a:pt x="4119397" y="332782"/>
                </a:lnTo>
                <a:lnTo>
                  <a:pt x="4119397" y="342519"/>
                </a:lnTo>
                <a:lnTo>
                  <a:pt x="4119397" y="354261"/>
                </a:lnTo>
                <a:lnTo>
                  <a:pt x="4134575" y="349393"/>
                </a:lnTo>
                <a:lnTo>
                  <a:pt x="4146318" y="342519"/>
                </a:lnTo>
                <a:lnTo>
                  <a:pt x="4159778" y="335646"/>
                </a:lnTo>
                <a:lnTo>
                  <a:pt x="4159778" y="388342"/>
                </a:lnTo>
                <a:lnTo>
                  <a:pt x="4159778" y="390346"/>
                </a:lnTo>
                <a:lnTo>
                  <a:pt x="4157773" y="390346"/>
                </a:lnTo>
                <a:lnTo>
                  <a:pt x="4156913" y="392352"/>
                </a:lnTo>
                <a:lnTo>
                  <a:pt x="4144312" y="392352"/>
                </a:lnTo>
                <a:lnTo>
                  <a:pt x="4127988" y="393211"/>
                </a:lnTo>
                <a:lnTo>
                  <a:pt x="4111664" y="395215"/>
                </a:lnTo>
                <a:lnTo>
                  <a:pt x="4098204" y="397220"/>
                </a:lnTo>
                <a:lnTo>
                  <a:pt x="4087607" y="399225"/>
                </a:lnTo>
                <a:lnTo>
                  <a:pt x="4082739" y="400084"/>
                </a:lnTo>
                <a:lnTo>
                  <a:pt x="4071284" y="390346"/>
                </a:lnTo>
                <a:lnTo>
                  <a:pt x="4062691" y="376600"/>
                </a:lnTo>
                <a:lnTo>
                  <a:pt x="4057823" y="358270"/>
                </a:lnTo>
                <a:lnTo>
                  <a:pt x="4058682" y="353402"/>
                </a:lnTo>
                <a:lnTo>
                  <a:pt x="4060687" y="349393"/>
                </a:lnTo>
                <a:lnTo>
                  <a:pt x="4062691" y="346528"/>
                </a:lnTo>
                <a:lnTo>
                  <a:pt x="4064697" y="342519"/>
                </a:lnTo>
                <a:lnTo>
                  <a:pt x="4065556" y="339656"/>
                </a:lnTo>
                <a:lnTo>
                  <a:pt x="4072142" y="335646"/>
                </a:lnTo>
                <a:lnTo>
                  <a:pt x="4081021" y="330777"/>
                </a:lnTo>
                <a:lnTo>
                  <a:pt x="4094481" y="325908"/>
                </a:lnTo>
                <a:close/>
                <a:moveTo>
                  <a:pt x="1294184" y="323904"/>
                </a:moveTo>
                <a:lnTo>
                  <a:pt x="1305641" y="328773"/>
                </a:lnTo>
                <a:lnTo>
                  <a:pt x="1305641" y="332782"/>
                </a:lnTo>
                <a:lnTo>
                  <a:pt x="1300772" y="332782"/>
                </a:lnTo>
                <a:lnTo>
                  <a:pt x="1297908" y="332782"/>
                </a:lnTo>
                <a:lnTo>
                  <a:pt x="1295903" y="332782"/>
                </a:lnTo>
                <a:lnTo>
                  <a:pt x="1294184" y="330777"/>
                </a:lnTo>
                <a:lnTo>
                  <a:pt x="1294184" y="328773"/>
                </a:lnTo>
                <a:close/>
                <a:moveTo>
                  <a:pt x="715682" y="323904"/>
                </a:moveTo>
                <a:lnTo>
                  <a:pt x="715682" y="330777"/>
                </a:lnTo>
                <a:lnTo>
                  <a:pt x="715682" y="335646"/>
                </a:lnTo>
                <a:lnTo>
                  <a:pt x="717687" y="340515"/>
                </a:lnTo>
                <a:lnTo>
                  <a:pt x="715682" y="344524"/>
                </a:lnTo>
                <a:lnTo>
                  <a:pt x="715682" y="347388"/>
                </a:lnTo>
                <a:lnTo>
                  <a:pt x="711100" y="351398"/>
                </a:lnTo>
                <a:lnTo>
                  <a:pt x="706232" y="354261"/>
                </a:lnTo>
                <a:lnTo>
                  <a:pt x="700504" y="358270"/>
                </a:lnTo>
                <a:lnTo>
                  <a:pt x="697640" y="363140"/>
                </a:lnTo>
                <a:lnTo>
                  <a:pt x="690766" y="360276"/>
                </a:lnTo>
                <a:lnTo>
                  <a:pt x="687044" y="358270"/>
                </a:lnTo>
                <a:lnTo>
                  <a:pt x="684180" y="356266"/>
                </a:lnTo>
                <a:lnTo>
                  <a:pt x="682175" y="354261"/>
                </a:lnTo>
                <a:lnTo>
                  <a:pt x="679312" y="351398"/>
                </a:lnTo>
                <a:lnTo>
                  <a:pt x="677307" y="368009"/>
                </a:lnTo>
                <a:lnTo>
                  <a:pt x="672438" y="376600"/>
                </a:lnTo>
                <a:lnTo>
                  <a:pt x="660123" y="379750"/>
                </a:lnTo>
                <a:lnTo>
                  <a:pt x="650386" y="379750"/>
                </a:lnTo>
                <a:lnTo>
                  <a:pt x="639790" y="379750"/>
                </a:lnTo>
                <a:lnTo>
                  <a:pt x="627475" y="379750"/>
                </a:lnTo>
                <a:lnTo>
                  <a:pt x="627475" y="366004"/>
                </a:lnTo>
                <a:lnTo>
                  <a:pt x="645517" y="353402"/>
                </a:lnTo>
                <a:lnTo>
                  <a:pt x="665851" y="340515"/>
                </a:lnTo>
                <a:lnTo>
                  <a:pt x="688762" y="330777"/>
                </a:lnTo>
                <a:close/>
                <a:moveTo>
                  <a:pt x="1015530" y="317317"/>
                </a:moveTo>
                <a:lnTo>
                  <a:pt x="1021258" y="317317"/>
                </a:lnTo>
                <a:lnTo>
                  <a:pt x="1024122" y="327054"/>
                </a:lnTo>
                <a:lnTo>
                  <a:pt x="1030995" y="330777"/>
                </a:lnTo>
                <a:lnTo>
                  <a:pt x="1041305" y="330777"/>
                </a:lnTo>
                <a:lnTo>
                  <a:pt x="1057629" y="328772"/>
                </a:lnTo>
                <a:lnTo>
                  <a:pt x="1057629" y="332782"/>
                </a:lnTo>
                <a:lnTo>
                  <a:pt x="1059635" y="337651"/>
                </a:lnTo>
                <a:lnTo>
                  <a:pt x="1061639" y="342519"/>
                </a:lnTo>
                <a:lnTo>
                  <a:pt x="1061639" y="346528"/>
                </a:lnTo>
                <a:lnTo>
                  <a:pt x="1061639" y="351397"/>
                </a:lnTo>
                <a:lnTo>
                  <a:pt x="1061639" y="354260"/>
                </a:lnTo>
                <a:lnTo>
                  <a:pt x="1079968" y="365143"/>
                </a:lnTo>
                <a:lnTo>
                  <a:pt x="1100874" y="370012"/>
                </a:lnTo>
                <a:lnTo>
                  <a:pt x="1124931" y="370012"/>
                </a:lnTo>
                <a:lnTo>
                  <a:pt x="1148128" y="370012"/>
                </a:lnTo>
                <a:lnTo>
                  <a:pt x="1173903" y="368008"/>
                </a:lnTo>
                <a:lnTo>
                  <a:pt x="1195096" y="370012"/>
                </a:lnTo>
                <a:lnTo>
                  <a:pt x="1195096" y="374881"/>
                </a:lnTo>
                <a:lnTo>
                  <a:pt x="1197101" y="379749"/>
                </a:lnTo>
                <a:lnTo>
                  <a:pt x="1199106" y="383472"/>
                </a:lnTo>
                <a:lnTo>
                  <a:pt x="1199106" y="385477"/>
                </a:lnTo>
                <a:lnTo>
                  <a:pt x="1199106" y="388341"/>
                </a:lnTo>
                <a:lnTo>
                  <a:pt x="1199106" y="392351"/>
                </a:lnTo>
                <a:lnTo>
                  <a:pt x="1195096" y="404092"/>
                </a:lnTo>
                <a:lnTo>
                  <a:pt x="1185646" y="404092"/>
                </a:lnTo>
                <a:lnTo>
                  <a:pt x="1173903" y="402088"/>
                </a:lnTo>
                <a:lnTo>
                  <a:pt x="1165312" y="400083"/>
                </a:lnTo>
                <a:lnTo>
                  <a:pt x="1161588" y="400083"/>
                </a:lnTo>
                <a:lnTo>
                  <a:pt x="1158725" y="402088"/>
                </a:lnTo>
                <a:lnTo>
                  <a:pt x="1156720" y="406097"/>
                </a:lnTo>
                <a:lnTo>
                  <a:pt x="1154716" y="406957"/>
                </a:lnTo>
                <a:lnTo>
                  <a:pt x="1151851" y="406957"/>
                </a:lnTo>
                <a:lnTo>
                  <a:pt x="1149847" y="408961"/>
                </a:lnTo>
                <a:lnTo>
                  <a:pt x="1145265" y="410966"/>
                </a:lnTo>
                <a:lnTo>
                  <a:pt x="1140396" y="410966"/>
                </a:lnTo>
                <a:lnTo>
                  <a:pt x="1134668" y="412971"/>
                </a:lnTo>
                <a:lnTo>
                  <a:pt x="1131804" y="413829"/>
                </a:lnTo>
                <a:lnTo>
                  <a:pt x="1126935" y="413829"/>
                </a:lnTo>
                <a:lnTo>
                  <a:pt x="1121207" y="413829"/>
                </a:lnTo>
                <a:lnTo>
                  <a:pt x="1118344" y="408961"/>
                </a:lnTo>
                <a:lnTo>
                  <a:pt x="1116339" y="404092"/>
                </a:lnTo>
                <a:lnTo>
                  <a:pt x="1113475" y="400083"/>
                </a:lnTo>
                <a:lnTo>
                  <a:pt x="1113475" y="404092"/>
                </a:lnTo>
                <a:lnTo>
                  <a:pt x="1109753" y="406957"/>
                </a:lnTo>
                <a:lnTo>
                  <a:pt x="1107747" y="410966"/>
                </a:lnTo>
                <a:lnTo>
                  <a:pt x="1106888" y="413829"/>
                </a:lnTo>
                <a:lnTo>
                  <a:pt x="1098010" y="413829"/>
                </a:lnTo>
                <a:lnTo>
                  <a:pt x="1094288" y="408961"/>
                </a:lnTo>
                <a:lnTo>
                  <a:pt x="1091423" y="402088"/>
                </a:lnTo>
                <a:lnTo>
                  <a:pt x="1088560" y="395214"/>
                </a:lnTo>
                <a:lnTo>
                  <a:pt x="1086554" y="400083"/>
                </a:lnTo>
                <a:lnTo>
                  <a:pt x="1084550" y="404092"/>
                </a:lnTo>
                <a:lnTo>
                  <a:pt x="1082832" y="406097"/>
                </a:lnTo>
                <a:lnTo>
                  <a:pt x="1079968" y="406097"/>
                </a:lnTo>
                <a:lnTo>
                  <a:pt x="1075958" y="404092"/>
                </a:lnTo>
                <a:lnTo>
                  <a:pt x="1073095" y="402088"/>
                </a:lnTo>
                <a:lnTo>
                  <a:pt x="1071089" y="400083"/>
                </a:lnTo>
                <a:lnTo>
                  <a:pt x="1071089" y="399223"/>
                </a:lnTo>
                <a:lnTo>
                  <a:pt x="1071089" y="397219"/>
                </a:lnTo>
                <a:lnTo>
                  <a:pt x="1071089" y="395214"/>
                </a:lnTo>
                <a:lnTo>
                  <a:pt x="1071089" y="393209"/>
                </a:lnTo>
                <a:lnTo>
                  <a:pt x="1069372" y="392351"/>
                </a:lnTo>
                <a:lnTo>
                  <a:pt x="1068226" y="392351"/>
                </a:lnTo>
                <a:lnTo>
                  <a:pt x="1066507" y="393209"/>
                </a:lnTo>
                <a:lnTo>
                  <a:pt x="1062498" y="393209"/>
                </a:lnTo>
                <a:lnTo>
                  <a:pt x="1057629" y="395214"/>
                </a:lnTo>
                <a:lnTo>
                  <a:pt x="1054766" y="395214"/>
                </a:lnTo>
                <a:lnTo>
                  <a:pt x="1049038" y="397219"/>
                </a:lnTo>
                <a:lnTo>
                  <a:pt x="1048179" y="395214"/>
                </a:lnTo>
                <a:lnTo>
                  <a:pt x="1046174" y="395214"/>
                </a:lnTo>
                <a:lnTo>
                  <a:pt x="1042451" y="393209"/>
                </a:lnTo>
                <a:lnTo>
                  <a:pt x="1041305" y="392351"/>
                </a:lnTo>
                <a:lnTo>
                  <a:pt x="1037582" y="390346"/>
                </a:lnTo>
                <a:lnTo>
                  <a:pt x="1035577" y="388341"/>
                </a:lnTo>
                <a:lnTo>
                  <a:pt x="1037582" y="378603"/>
                </a:lnTo>
                <a:lnTo>
                  <a:pt x="1035577" y="371731"/>
                </a:lnTo>
                <a:lnTo>
                  <a:pt x="1032714" y="366003"/>
                </a:lnTo>
                <a:lnTo>
                  <a:pt x="1028991" y="358270"/>
                </a:lnTo>
                <a:lnTo>
                  <a:pt x="1028991" y="347388"/>
                </a:lnTo>
                <a:lnTo>
                  <a:pt x="1012667" y="346528"/>
                </a:lnTo>
                <a:lnTo>
                  <a:pt x="997201" y="340514"/>
                </a:lnTo>
                <a:lnTo>
                  <a:pt x="983741" y="335646"/>
                </a:lnTo>
                <a:lnTo>
                  <a:pt x="982882" y="333927"/>
                </a:lnTo>
                <a:lnTo>
                  <a:pt x="982882" y="332782"/>
                </a:lnTo>
                <a:lnTo>
                  <a:pt x="982882" y="330777"/>
                </a:lnTo>
                <a:lnTo>
                  <a:pt x="980877" y="328772"/>
                </a:lnTo>
                <a:lnTo>
                  <a:pt x="980877" y="323903"/>
                </a:lnTo>
                <a:lnTo>
                  <a:pt x="987751" y="322186"/>
                </a:lnTo>
                <a:lnTo>
                  <a:pt x="996342" y="322186"/>
                </a:lnTo>
                <a:lnTo>
                  <a:pt x="1005793" y="320180"/>
                </a:lnTo>
                <a:lnTo>
                  <a:pt x="1008657" y="319035"/>
                </a:lnTo>
                <a:lnTo>
                  <a:pt x="1012667" y="319035"/>
                </a:lnTo>
                <a:close/>
                <a:moveTo>
                  <a:pt x="943360" y="317317"/>
                </a:moveTo>
                <a:lnTo>
                  <a:pt x="974290" y="317317"/>
                </a:lnTo>
                <a:lnTo>
                  <a:pt x="974290" y="320180"/>
                </a:lnTo>
                <a:lnTo>
                  <a:pt x="976009" y="323903"/>
                </a:lnTo>
                <a:lnTo>
                  <a:pt x="976009" y="327054"/>
                </a:lnTo>
                <a:lnTo>
                  <a:pt x="977155" y="332781"/>
                </a:lnTo>
                <a:lnTo>
                  <a:pt x="969422" y="332781"/>
                </a:lnTo>
                <a:lnTo>
                  <a:pt x="965412" y="332781"/>
                </a:lnTo>
                <a:lnTo>
                  <a:pt x="962548" y="332781"/>
                </a:lnTo>
                <a:lnTo>
                  <a:pt x="955962" y="330777"/>
                </a:lnTo>
                <a:lnTo>
                  <a:pt x="950234" y="330777"/>
                </a:lnTo>
                <a:lnTo>
                  <a:pt x="943360" y="328772"/>
                </a:lnTo>
                <a:close/>
                <a:moveTo>
                  <a:pt x="870332" y="313308"/>
                </a:moveTo>
                <a:lnTo>
                  <a:pt x="877206" y="317317"/>
                </a:lnTo>
                <a:lnTo>
                  <a:pt x="883792" y="320181"/>
                </a:lnTo>
                <a:lnTo>
                  <a:pt x="886656" y="325909"/>
                </a:lnTo>
                <a:lnTo>
                  <a:pt x="890666" y="332782"/>
                </a:lnTo>
                <a:lnTo>
                  <a:pt x="891525" y="339656"/>
                </a:lnTo>
                <a:lnTo>
                  <a:pt x="882074" y="339656"/>
                </a:lnTo>
                <a:lnTo>
                  <a:pt x="882074" y="335646"/>
                </a:lnTo>
                <a:lnTo>
                  <a:pt x="877206" y="332782"/>
                </a:lnTo>
                <a:lnTo>
                  <a:pt x="875201" y="328773"/>
                </a:lnTo>
                <a:lnTo>
                  <a:pt x="873196" y="325909"/>
                </a:lnTo>
                <a:lnTo>
                  <a:pt x="871478" y="320181"/>
                </a:lnTo>
                <a:close/>
                <a:moveTo>
                  <a:pt x="1051042" y="305576"/>
                </a:moveTo>
                <a:lnTo>
                  <a:pt x="1066507" y="305576"/>
                </a:lnTo>
                <a:lnTo>
                  <a:pt x="1066507" y="313310"/>
                </a:lnTo>
                <a:lnTo>
                  <a:pt x="1051042" y="313310"/>
                </a:lnTo>
                <a:close/>
                <a:moveTo>
                  <a:pt x="765800" y="305576"/>
                </a:moveTo>
                <a:lnTo>
                  <a:pt x="774392" y="306435"/>
                </a:lnTo>
                <a:lnTo>
                  <a:pt x="780979" y="306435"/>
                </a:lnTo>
                <a:lnTo>
                  <a:pt x="787852" y="308439"/>
                </a:lnTo>
                <a:lnTo>
                  <a:pt x="792721" y="310445"/>
                </a:lnTo>
                <a:lnTo>
                  <a:pt x="789857" y="315313"/>
                </a:lnTo>
                <a:lnTo>
                  <a:pt x="785847" y="320182"/>
                </a:lnTo>
                <a:lnTo>
                  <a:pt x="782984" y="323905"/>
                </a:lnTo>
                <a:lnTo>
                  <a:pt x="778115" y="328773"/>
                </a:lnTo>
                <a:lnTo>
                  <a:pt x="772387" y="332782"/>
                </a:lnTo>
                <a:lnTo>
                  <a:pt x="767519" y="333928"/>
                </a:lnTo>
                <a:lnTo>
                  <a:pt x="764655" y="333928"/>
                </a:lnTo>
                <a:lnTo>
                  <a:pt x="758927" y="332782"/>
                </a:lnTo>
                <a:lnTo>
                  <a:pt x="756063" y="328773"/>
                </a:lnTo>
                <a:lnTo>
                  <a:pt x="754059" y="325910"/>
                </a:lnTo>
                <a:lnTo>
                  <a:pt x="752340" y="322187"/>
                </a:lnTo>
                <a:lnTo>
                  <a:pt x="752340" y="317317"/>
                </a:lnTo>
                <a:lnTo>
                  <a:pt x="758927" y="312449"/>
                </a:lnTo>
                <a:close/>
                <a:moveTo>
                  <a:pt x="999205" y="298702"/>
                </a:moveTo>
                <a:lnTo>
                  <a:pt x="1004074" y="298702"/>
                </a:lnTo>
                <a:lnTo>
                  <a:pt x="1007797" y="298702"/>
                </a:lnTo>
                <a:lnTo>
                  <a:pt x="1010661" y="298702"/>
                </a:lnTo>
                <a:lnTo>
                  <a:pt x="1012666" y="298702"/>
                </a:lnTo>
                <a:lnTo>
                  <a:pt x="1015529" y="298702"/>
                </a:lnTo>
                <a:lnTo>
                  <a:pt x="1019253" y="298702"/>
                </a:lnTo>
                <a:lnTo>
                  <a:pt x="1024122" y="298702"/>
                </a:lnTo>
                <a:lnTo>
                  <a:pt x="1024122" y="305576"/>
                </a:lnTo>
                <a:lnTo>
                  <a:pt x="1002069" y="310445"/>
                </a:lnTo>
                <a:close/>
                <a:moveTo>
                  <a:pt x="792720" y="287819"/>
                </a:moveTo>
                <a:lnTo>
                  <a:pt x="799307" y="289823"/>
                </a:lnTo>
                <a:lnTo>
                  <a:pt x="806181" y="291828"/>
                </a:lnTo>
                <a:lnTo>
                  <a:pt x="811909" y="294692"/>
                </a:lnTo>
                <a:lnTo>
                  <a:pt x="807898" y="294692"/>
                </a:lnTo>
                <a:lnTo>
                  <a:pt x="799307" y="298701"/>
                </a:lnTo>
                <a:lnTo>
                  <a:pt x="789856" y="298701"/>
                </a:lnTo>
                <a:lnTo>
                  <a:pt x="778114" y="298701"/>
                </a:lnTo>
                <a:lnTo>
                  <a:pt x="778114" y="294692"/>
                </a:lnTo>
                <a:lnTo>
                  <a:pt x="780978" y="294692"/>
                </a:lnTo>
                <a:lnTo>
                  <a:pt x="784988" y="291828"/>
                </a:lnTo>
                <a:lnTo>
                  <a:pt x="789856" y="289823"/>
                </a:lnTo>
                <a:close/>
                <a:moveTo>
                  <a:pt x="3147111" y="286101"/>
                </a:moveTo>
                <a:lnTo>
                  <a:pt x="3163435" y="287819"/>
                </a:lnTo>
                <a:lnTo>
                  <a:pt x="3167445" y="291829"/>
                </a:lnTo>
                <a:lnTo>
                  <a:pt x="3169163" y="294692"/>
                </a:lnTo>
                <a:lnTo>
                  <a:pt x="3172027" y="298702"/>
                </a:lnTo>
                <a:lnTo>
                  <a:pt x="3170308" y="301566"/>
                </a:lnTo>
                <a:lnTo>
                  <a:pt x="3170308" y="303570"/>
                </a:lnTo>
                <a:lnTo>
                  <a:pt x="3169163" y="305575"/>
                </a:lnTo>
                <a:lnTo>
                  <a:pt x="3158566" y="319035"/>
                </a:lnTo>
                <a:lnTo>
                  <a:pt x="3145106" y="328772"/>
                </a:lnTo>
                <a:lnTo>
                  <a:pt x="3129928" y="337650"/>
                </a:lnTo>
                <a:lnTo>
                  <a:pt x="3111599" y="344524"/>
                </a:lnTo>
                <a:lnTo>
                  <a:pt x="3095275" y="351398"/>
                </a:lnTo>
                <a:lnTo>
                  <a:pt x="3079810" y="358270"/>
                </a:lnTo>
                <a:lnTo>
                  <a:pt x="3063486" y="371731"/>
                </a:lnTo>
                <a:lnTo>
                  <a:pt x="3044298" y="392351"/>
                </a:lnTo>
                <a:lnTo>
                  <a:pt x="3025111" y="415835"/>
                </a:lnTo>
                <a:lnTo>
                  <a:pt x="3005922" y="443042"/>
                </a:lnTo>
                <a:lnTo>
                  <a:pt x="2991603" y="470535"/>
                </a:lnTo>
                <a:lnTo>
                  <a:pt x="2981007" y="497742"/>
                </a:lnTo>
                <a:lnTo>
                  <a:pt x="2976138" y="523231"/>
                </a:lnTo>
                <a:lnTo>
                  <a:pt x="2978142" y="531822"/>
                </a:lnTo>
                <a:lnTo>
                  <a:pt x="2984729" y="541560"/>
                </a:lnTo>
                <a:lnTo>
                  <a:pt x="2992462" y="552443"/>
                </a:lnTo>
                <a:lnTo>
                  <a:pt x="3003058" y="560176"/>
                </a:lnTo>
                <a:lnTo>
                  <a:pt x="3003058" y="564185"/>
                </a:lnTo>
                <a:lnTo>
                  <a:pt x="2998190" y="564185"/>
                </a:lnTo>
                <a:lnTo>
                  <a:pt x="2994467" y="572776"/>
                </a:lnTo>
                <a:lnTo>
                  <a:pt x="2981007" y="567048"/>
                </a:lnTo>
                <a:lnTo>
                  <a:pt x="2965542" y="564185"/>
                </a:lnTo>
                <a:lnTo>
                  <a:pt x="2960673" y="550438"/>
                </a:lnTo>
                <a:lnTo>
                  <a:pt x="2952082" y="538696"/>
                </a:lnTo>
                <a:lnTo>
                  <a:pt x="2944349" y="529818"/>
                </a:lnTo>
                <a:lnTo>
                  <a:pt x="2935757" y="521226"/>
                </a:lnTo>
                <a:lnTo>
                  <a:pt x="2929170" y="507480"/>
                </a:lnTo>
                <a:lnTo>
                  <a:pt x="2938621" y="500606"/>
                </a:lnTo>
                <a:lnTo>
                  <a:pt x="2944349" y="497742"/>
                </a:lnTo>
                <a:lnTo>
                  <a:pt x="2944349" y="492874"/>
                </a:lnTo>
                <a:lnTo>
                  <a:pt x="2942631" y="488864"/>
                </a:lnTo>
                <a:lnTo>
                  <a:pt x="2940626" y="481991"/>
                </a:lnTo>
                <a:lnTo>
                  <a:pt x="2942631" y="475404"/>
                </a:lnTo>
                <a:lnTo>
                  <a:pt x="2947213" y="466526"/>
                </a:lnTo>
                <a:lnTo>
                  <a:pt x="2954086" y="461657"/>
                </a:lnTo>
                <a:lnTo>
                  <a:pt x="2960673" y="454784"/>
                </a:lnTo>
                <a:lnTo>
                  <a:pt x="2965542" y="445046"/>
                </a:lnTo>
                <a:lnTo>
                  <a:pt x="2962677" y="443042"/>
                </a:lnTo>
                <a:lnTo>
                  <a:pt x="2958954" y="441037"/>
                </a:lnTo>
                <a:lnTo>
                  <a:pt x="2958954" y="440178"/>
                </a:lnTo>
                <a:lnTo>
                  <a:pt x="2957809" y="440178"/>
                </a:lnTo>
                <a:lnTo>
                  <a:pt x="2957809" y="438173"/>
                </a:lnTo>
                <a:lnTo>
                  <a:pt x="2957809" y="436169"/>
                </a:lnTo>
                <a:lnTo>
                  <a:pt x="2965542" y="427577"/>
                </a:lnTo>
                <a:lnTo>
                  <a:pt x="2974133" y="419558"/>
                </a:lnTo>
                <a:lnTo>
                  <a:pt x="2979001" y="406957"/>
                </a:lnTo>
                <a:lnTo>
                  <a:pt x="2981007" y="404093"/>
                </a:lnTo>
                <a:lnTo>
                  <a:pt x="2979001" y="399224"/>
                </a:lnTo>
                <a:lnTo>
                  <a:pt x="2979001" y="395215"/>
                </a:lnTo>
                <a:lnTo>
                  <a:pt x="2978142" y="393210"/>
                </a:lnTo>
                <a:lnTo>
                  <a:pt x="2978142" y="388341"/>
                </a:lnTo>
                <a:lnTo>
                  <a:pt x="2978142" y="385478"/>
                </a:lnTo>
                <a:lnTo>
                  <a:pt x="2979001" y="379750"/>
                </a:lnTo>
                <a:lnTo>
                  <a:pt x="2992462" y="365144"/>
                </a:lnTo>
                <a:lnTo>
                  <a:pt x="3009645" y="349393"/>
                </a:lnTo>
                <a:lnTo>
                  <a:pt x="3030838" y="333927"/>
                </a:lnTo>
                <a:lnTo>
                  <a:pt x="3052890" y="322186"/>
                </a:lnTo>
                <a:lnTo>
                  <a:pt x="3071218" y="313307"/>
                </a:lnTo>
                <a:lnTo>
                  <a:pt x="3101862" y="313307"/>
                </a:lnTo>
                <a:lnTo>
                  <a:pt x="3111599" y="308439"/>
                </a:lnTo>
                <a:lnTo>
                  <a:pt x="3118473" y="303570"/>
                </a:lnTo>
                <a:lnTo>
                  <a:pt x="3123055" y="296697"/>
                </a:lnTo>
                <a:lnTo>
                  <a:pt x="3128783" y="292687"/>
                </a:lnTo>
                <a:lnTo>
                  <a:pt x="3135656" y="289824"/>
                </a:lnTo>
                <a:close/>
                <a:moveTo>
                  <a:pt x="965412" y="260613"/>
                </a:moveTo>
                <a:lnTo>
                  <a:pt x="980877" y="260613"/>
                </a:lnTo>
                <a:lnTo>
                  <a:pt x="985745" y="267486"/>
                </a:lnTo>
                <a:lnTo>
                  <a:pt x="992332" y="274359"/>
                </a:lnTo>
                <a:lnTo>
                  <a:pt x="999206" y="279228"/>
                </a:lnTo>
                <a:lnTo>
                  <a:pt x="996342" y="282951"/>
                </a:lnTo>
                <a:lnTo>
                  <a:pt x="994338" y="284956"/>
                </a:lnTo>
                <a:lnTo>
                  <a:pt x="992332" y="286102"/>
                </a:lnTo>
                <a:lnTo>
                  <a:pt x="990614" y="289824"/>
                </a:lnTo>
                <a:lnTo>
                  <a:pt x="989469" y="292689"/>
                </a:lnTo>
                <a:lnTo>
                  <a:pt x="987750" y="298703"/>
                </a:lnTo>
                <a:lnTo>
                  <a:pt x="982882" y="298703"/>
                </a:lnTo>
                <a:lnTo>
                  <a:pt x="976008" y="298703"/>
                </a:lnTo>
                <a:lnTo>
                  <a:pt x="972285" y="296698"/>
                </a:lnTo>
                <a:lnTo>
                  <a:pt x="967417" y="296698"/>
                </a:lnTo>
                <a:lnTo>
                  <a:pt x="962548" y="294693"/>
                </a:lnTo>
                <a:lnTo>
                  <a:pt x="962548" y="287820"/>
                </a:lnTo>
                <a:lnTo>
                  <a:pt x="963694" y="282951"/>
                </a:lnTo>
                <a:lnTo>
                  <a:pt x="965412" y="276078"/>
                </a:lnTo>
                <a:lnTo>
                  <a:pt x="965412" y="269491"/>
                </a:lnTo>
                <a:close/>
                <a:moveTo>
                  <a:pt x="3622228" y="244861"/>
                </a:moveTo>
                <a:lnTo>
                  <a:pt x="3640557" y="244861"/>
                </a:lnTo>
                <a:lnTo>
                  <a:pt x="3644280" y="249730"/>
                </a:lnTo>
                <a:lnTo>
                  <a:pt x="3645139" y="251734"/>
                </a:lnTo>
                <a:lnTo>
                  <a:pt x="3647144" y="254598"/>
                </a:lnTo>
                <a:lnTo>
                  <a:pt x="3650867" y="258607"/>
                </a:lnTo>
                <a:lnTo>
                  <a:pt x="3651726" y="263476"/>
                </a:lnTo>
                <a:lnTo>
                  <a:pt x="3646858" y="265481"/>
                </a:lnTo>
                <a:lnTo>
                  <a:pt x="3644852" y="266339"/>
                </a:lnTo>
                <a:lnTo>
                  <a:pt x="3641989" y="268345"/>
                </a:lnTo>
                <a:lnTo>
                  <a:pt x="3639984" y="271208"/>
                </a:lnTo>
                <a:lnTo>
                  <a:pt x="3637980" y="273213"/>
                </a:lnTo>
                <a:lnTo>
                  <a:pt x="3637120" y="278082"/>
                </a:lnTo>
                <a:lnTo>
                  <a:pt x="3650580" y="282091"/>
                </a:lnTo>
                <a:lnTo>
                  <a:pt x="3657168" y="284955"/>
                </a:lnTo>
                <a:lnTo>
                  <a:pt x="3663754" y="291828"/>
                </a:lnTo>
                <a:lnTo>
                  <a:pt x="3670341" y="300706"/>
                </a:lnTo>
                <a:lnTo>
                  <a:pt x="3681797" y="295837"/>
                </a:lnTo>
                <a:lnTo>
                  <a:pt x="3693252" y="293833"/>
                </a:lnTo>
                <a:lnTo>
                  <a:pt x="3706713" y="291828"/>
                </a:lnTo>
                <a:lnTo>
                  <a:pt x="3722177" y="286960"/>
                </a:lnTo>
                <a:lnTo>
                  <a:pt x="3723036" y="284955"/>
                </a:lnTo>
                <a:lnTo>
                  <a:pt x="3725041" y="286960"/>
                </a:lnTo>
                <a:lnTo>
                  <a:pt x="3725041" y="288965"/>
                </a:lnTo>
                <a:lnTo>
                  <a:pt x="3725041" y="290969"/>
                </a:lnTo>
                <a:lnTo>
                  <a:pt x="3738501" y="297842"/>
                </a:lnTo>
                <a:lnTo>
                  <a:pt x="3749098" y="305575"/>
                </a:lnTo>
                <a:lnTo>
                  <a:pt x="3756830" y="316171"/>
                </a:lnTo>
                <a:lnTo>
                  <a:pt x="3765422" y="327913"/>
                </a:lnTo>
                <a:lnTo>
                  <a:pt x="3765422" y="350251"/>
                </a:lnTo>
                <a:lnTo>
                  <a:pt x="3753966" y="359129"/>
                </a:lnTo>
                <a:lnTo>
                  <a:pt x="3749098" y="366862"/>
                </a:lnTo>
                <a:lnTo>
                  <a:pt x="3745375" y="375740"/>
                </a:lnTo>
                <a:lnTo>
                  <a:pt x="3740506" y="384618"/>
                </a:lnTo>
                <a:lnTo>
                  <a:pt x="3727045" y="392351"/>
                </a:lnTo>
                <a:lnTo>
                  <a:pt x="3711581" y="401228"/>
                </a:lnTo>
                <a:lnTo>
                  <a:pt x="3696116" y="411825"/>
                </a:lnTo>
                <a:lnTo>
                  <a:pt x="3684660" y="425571"/>
                </a:lnTo>
                <a:lnTo>
                  <a:pt x="3688383" y="425571"/>
                </a:lnTo>
                <a:lnTo>
                  <a:pt x="3699839" y="418698"/>
                </a:lnTo>
                <a:lnTo>
                  <a:pt x="3713299" y="416693"/>
                </a:lnTo>
                <a:lnTo>
                  <a:pt x="3728764" y="418698"/>
                </a:lnTo>
                <a:lnTo>
                  <a:pt x="3728764" y="421562"/>
                </a:lnTo>
                <a:lnTo>
                  <a:pt x="3726760" y="425571"/>
                </a:lnTo>
                <a:lnTo>
                  <a:pt x="3726760" y="426431"/>
                </a:lnTo>
                <a:lnTo>
                  <a:pt x="3726760" y="428435"/>
                </a:lnTo>
                <a:lnTo>
                  <a:pt x="3726760" y="430440"/>
                </a:lnTo>
                <a:lnTo>
                  <a:pt x="3728764" y="430440"/>
                </a:lnTo>
                <a:lnTo>
                  <a:pt x="3731628" y="432445"/>
                </a:lnTo>
                <a:lnTo>
                  <a:pt x="3736497" y="426717"/>
                </a:lnTo>
                <a:lnTo>
                  <a:pt x="3743083" y="421849"/>
                </a:lnTo>
                <a:lnTo>
                  <a:pt x="3749671" y="416980"/>
                </a:lnTo>
                <a:lnTo>
                  <a:pt x="3758262" y="412970"/>
                </a:lnTo>
                <a:lnTo>
                  <a:pt x="3758262" y="418698"/>
                </a:lnTo>
                <a:lnTo>
                  <a:pt x="3755399" y="423566"/>
                </a:lnTo>
                <a:lnTo>
                  <a:pt x="3753393" y="428435"/>
                </a:lnTo>
                <a:lnTo>
                  <a:pt x="3751389" y="435308"/>
                </a:lnTo>
                <a:lnTo>
                  <a:pt x="3749384" y="444186"/>
                </a:lnTo>
                <a:lnTo>
                  <a:pt x="3751389" y="446191"/>
                </a:lnTo>
                <a:lnTo>
                  <a:pt x="3753393" y="446191"/>
                </a:lnTo>
                <a:lnTo>
                  <a:pt x="3753393" y="447051"/>
                </a:lnTo>
                <a:lnTo>
                  <a:pt x="3761985" y="447051"/>
                </a:lnTo>
                <a:lnTo>
                  <a:pt x="3761985" y="435308"/>
                </a:lnTo>
                <a:lnTo>
                  <a:pt x="3778309" y="433303"/>
                </a:lnTo>
                <a:lnTo>
                  <a:pt x="3793774" y="433303"/>
                </a:lnTo>
                <a:lnTo>
                  <a:pt x="3805230" y="435308"/>
                </a:lnTo>
                <a:lnTo>
                  <a:pt x="3816685" y="444186"/>
                </a:lnTo>
                <a:lnTo>
                  <a:pt x="3816685" y="446191"/>
                </a:lnTo>
                <a:lnTo>
                  <a:pt x="3816685" y="451060"/>
                </a:lnTo>
                <a:lnTo>
                  <a:pt x="3818690" y="455929"/>
                </a:lnTo>
                <a:lnTo>
                  <a:pt x="3818690" y="460797"/>
                </a:lnTo>
                <a:lnTo>
                  <a:pt x="3820694" y="465666"/>
                </a:lnTo>
                <a:lnTo>
                  <a:pt x="3868808" y="469675"/>
                </a:lnTo>
                <a:lnTo>
                  <a:pt x="3872531" y="459078"/>
                </a:lnTo>
                <a:lnTo>
                  <a:pt x="3872531" y="456215"/>
                </a:lnTo>
                <a:lnTo>
                  <a:pt x="3872531" y="454210"/>
                </a:lnTo>
                <a:lnTo>
                  <a:pt x="3872531" y="451346"/>
                </a:lnTo>
                <a:lnTo>
                  <a:pt x="3872531" y="446478"/>
                </a:lnTo>
                <a:lnTo>
                  <a:pt x="3872531" y="440750"/>
                </a:lnTo>
                <a:lnTo>
                  <a:pt x="3875394" y="439891"/>
                </a:lnTo>
                <a:lnTo>
                  <a:pt x="3877400" y="439891"/>
                </a:lnTo>
                <a:lnTo>
                  <a:pt x="3877400" y="437885"/>
                </a:lnTo>
                <a:lnTo>
                  <a:pt x="3879403" y="435881"/>
                </a:lnTo>
                <a:lnTo>
                  <a:pt x="3889141" y="440750"/>
                </a:lnTo>
                <a:lnTo>
                  <a:pt x="3899737" y="446478"/>
                </a:lnTo>
                <a:lnTo>
                  <a:pt x="3909474" y="451346"/>
                </a:lnTo>
                <a:lnTo>
                  <a:pt x="3920071" y="442468"/>
                </a:lnTo>
                <a:lnTo>
                  <a:pt x="3931527" y="437599"/>
                </a:lnTo>
                <a:lnTo>
                  <a:pt x="3949855" y="435595"/>
                </a:lnTo>
                <a:lnTo>
                  <a:pt x="3949855" y="440463"/>
                </a:lnTo>
                <a:lnTo>
                  <a:pt x="3952719" y="440463"/>
                </a:lnTo>
                <a:lnTo>
                  <a:pt x="3961311" y="474544"/>
                </a:lnTo>
                <a:lnTo>
                  <a:pt x="3949855" y="486286"/>
                </a:lnTo>
                <a:lnTo>
                  <a:pt x="3943268" y="503755"/>
                </a:lnTo>
                <a:lnTo>
                  <a:pt x="3945273" y="506618"/>
                </a:lnTo>
                <a:lnTo>
                  <a:pt x="3947278" y="510629"/>
                </a:lnTo>
                <a:lnTo>
                  <a:pt x="3947278" y="513492"/>
                </a:lnTo>
                <a:lnTo>
                  <a:pt x="3948136" y="517502"/>
                </a:lnTo>
                <a:lnTo>
                  <a:pt x="3950142" y="522371"/>
                </a:lnTo>
                <a:lnTo>
                  <a:pt x="3958733" y="531249"/>
                </a:lnTo>
                <a:lnTo>
                  <a:pt x="3970189" y="538122"/>
                </a:lnTo>
                <a:lnTo>
                  <a:pt x="3979926" y="544995"/>
                </a:lnTo>
                <a:lnTo>
                  <a:pt x="3981931" y="542990"/>
                </a:lnTo>
                <a:lnTo>
                  <a:pt x="3983935" y="540986"/>
                </a:lnTo>
                <a:lnTo>
                  <a:pt x="3988804" y="533253"/>
                </a:lnTo>
                <a:lnTo>
                  <a:pt x="3992527" y="522657"/>
                </a:lnTo>
                <a:lnTo>
                  <a:pt x="3995391" y="512919"/>
                </a:lnTo>
                <a:lnTo>
                  <a:pt x="4001977" y="504041"/>
                </a:lnTo>
                <a:lnTo>
                  <a:pt x="4001977" y="512919"/>
                </a:lnTo>
                <a:lnTo>
                  <a:pt x="4003982" y="519793"/>
                </a:lnTo>
                <a:lnTo>
                  <a:pt x="4006846" y="524662"/>
                </a:lnTo>
                <a:lnTo>
                  <a:pt x="4012574" y="527526"/>
                </a:lnTo>
                <a:lnTo>
                  <a:pt x="4019161" y="529530"/>
                </a:lnTo>
                <a:lnTo>
                  <a:pt x="4026893" y="531535"/>
                </a:lnTo>
                <a:lnTo>
                  <a:pt x="4039495" y="510915"/>
                </a:lnTo>
                <a:lnTo>
                  <a:pt x="4044363" y="515784"/>
                </a:lnTo>
                <a:lnTo>
                  <a:pt x="4049232" y="519793"/>
                </a:lnTo>
                <a:lnTo>
                  <a:pt x="4052095" y="524662"/>
                </a:lnTo>
                <a:lnTo>
                  <a:pt x="4057823" y="527526"/>
                </a:lnTo>
                <a:lnTo>
                  <a:pt x="4064410" y="531535"/>
                </a:lnTo>
                <a:lnTo>
                  <a:pt x="4067274" y="527526"/>
                </a:lnTo>
                <a:lnTo>
                  <a:pt x="4070997" y="524662"/>
                </a:lnTo>
                <a:lnTo>
                  <a:pt x="4073861" y="524662"/>
                </a:lnTo>
                <a:lnTo>
                  <a:pt x="4075865" y="524662"/>
                </a:lnTo>
                <a:lnTo>
                  <a:pt x="4080734" y="524662"/>
                </a:lnTo>
                <a:lnTo>
                  <a:pt x="4084458" y="526667"/>
                </a:lnTo>
                <a:lnTo>
                  <a:pt x="4091044" y="526667"/>
                </a:lnTo>
                <a:lnTo>
                  <a:pt x="4089040" y="509196"/>
                </a:lnTo>
                <a:lnTo>
                  <a:pt x="4085316" y="497454"/>
                </a:lnTo>
                <a:lnTo>
                  <a:pt x="4082453" y="481703"/>
                </a:lnTo>
                <a:lnTo>
                  <a:pt x="4093909" y="478839"/>
                </a:lnTo>
                <a:lnTo>
                  <a:pt x="4104505" y="474830"/>
                </a:lnTo>
                <a:lnTo>
                  <a:pt x="4120828" y="474830"/>
                </a:lnTo>
                <a:lnTo>
                  <a:pt x="4139157" y="476834"/>
                </a:lnTo>
                <a:lnTo>
                  <a:pt x="4157486" y="481703"/>
                </a:lnTo>
                <a:lnTo>
                  <a:pt x="4174669" y="486572"/>
                </a:lnTo>
                <a:lnTo>
                  <a:pt x="4190134" y="492299"/>
                </a:lnTo>
                <a:lnTo>
                  <a:pt x="4196722" y="497168"/>
                </a:lnTo>
                <a:lnTo>
                  <a:pt x="4199585" y="500032"/>
                </a:lnTo>
                <a:lnTo>
                  <a:pt x="4201590" y="505760"/>
                </a:lnTo>
                <a:lnTo>
                  <a:pt x="4201590" y="508624"/>
                </a:lnTo>
                <a:lnTo>
                  <a:pt x="4203594" y="510629"/>
                </a:lnTo>
                <a:lnTo>
                  <a:pt x="4203594" y="513492"/>
                </a:lnTo>
                <a:lnTo>
                  <a:pt x="4206459" y="515497"/>
                </a:lnTo>
                <a:lnTo>
                  <a:pt x="4210181" y="517502"/>
                </a:lnTo>
                <a:lnTo>
                  <a:pt x="4215050" y="519507"/>
                </a:lnTo>
                <a:lnTo>
                  <a:pt x="4224787" y="515497"/>
                </a:lnTo>
                <a:lnTo>
                  <a:pt x="4236243" y="515497"/>
                </a:lnTo>
                <a:lnTo>
                  <a:pt x="4248844" y="515497"/>
                </a:lnTo>
                <a:lnTo>
                  <a:pt x="4253712" y="526094"/>
                </a:lnTo>
                <a:lnTo>
                  <a:pt x="4260299" y="535831"/>
                </a:lnTo>
                <a:lnTo>
                  <a:pt x="4270037" y="544709"/>
                </a:lnTo>
                <a:lnTo>
                  <a:pt x="4282637" y="549577"/>
                </a:lnTo>
                <a:lnTo>
                  <a:pt x="4294093" y="544709"/>
                </a:lnTo>
                <a:lnTo>
                  <a:pt x="4310417" y="544709"/>
                </a:lnTo>
                <a:lnTo>
                  <a:pt x="4325882" y="546714"/>
                </a:lnTo>
                <a:lnTo>
                  <a:pt x="4341347" y="549577"/>
                </a:lnTo>
                <a:lnTo>
                  <a:pt x="4352803" y="552442"/>
                </a:lnTo>
                <a:lnTo>
                  <a:pt x="4357671" y="568192"/>
                </a:lnTo>
                <a:lnTo>
                  <a:pt x="4359675" y="581940"/>
                </a:lnTo>
                <a:lnTo>
                  <a:pt x="4362540" y="593681"/>
                </a:lnTo>
                <a:lnTo>
                  <a:pt x="4366262" y="595686"/>
                </a:lnTo>
                <a:lnTo>
                  <a:pt x="4368268" y="599695"/>
                </a:lnTo>
                <a:lnTo>
                  <a:pt x="4371131" y="600555"/>
                </a:lnTo>
                <a:lnTo>
                  <a:pt x="4402921" y="597690"/>
                </a:lnTo>
                <a:lnTo>
                  <a:pt x="4434709" y="597690"/>
                </a:lnTo>
                <a:lnTo>
                  <a:pt x="4467357" y="597690"/>
                </a:lnTo>
                <a:lnTo>
                  <a:pt x="4470221" y="604564"/>
                </a:lnTo>
                <a:lnTo>
                  <a:pt x="4475090" y="609433"/>
                </a:lnTo>
                <a:lnTo>
                  <a:pt x="4480818" y="616306"/>
                </a:lnTo>
                <a:lnTo>
                  <a:pt x="4485686" y="620315"/>
                </a:lnTo>
                <a:lnTo>
                  <a:pt x="4492272" y="625184"/>
                </a:lnTo>
                <a:lnTo>
                  <a:pt x="4492272" y="620315"/>
                </a:lnTo>
                <a:lnTo>
                  <a:pt x="4494278" y="618310"/>
                </a:lnTo>
                <a:lnTo>
                  <a:pt x="4495137" y="614301"/>
                </a:lnTo>
                <a:lnTo>
                  <a:pt x="4495137" y="611438"/>
                </a:lnTo>
                <a:lnTo>
                  <a:pt x="4497141" y="606569"/>
                </a:lnTo>
                <a:lnTo>
                  <a:pt x="4494278" y="600841"/>
                </a:lnTo>
                <a:lnTo>
                  <a:pt x="4492272" y="597977"/>
                </a:lnTo>
                <a:lnTo>
                  <a:pt x="4490269" y="595973"/>
                </a:lnTo>
                <a:lnTo>
                  <a:pt x="4490269" y="593108"/>
                </a:lnTo>
                <a:lnTo>
                  <a:pt x="4492272" y="589099"/>
                </a:lnTo>
                <a:lnTo>
                  <a:pt x="4492272" y="584230"/>
                </a:lnTo>
                <a:lnTo>
                  <a:pt x="4492272" y="579362"/>
                </a:lnTo>
                <a:lnTo>
                  <a:pt x="4508597" y="582225"/>
                </a:lnTo>
                <a:lnTo>
                  <a:pt x="4520053" y="589099"/>
                </a:lnTo>
                <a:lnTo>
                  <a:pt x="4533513" y="593967"/>
                </a:lnTo>
                <a:lnTo>
                  <a:pt x="4539241" y="593967"/>
                </a:lnTo>
                <a:lnTo>
                  <a:pt x="4544109" y="593967"/>
                </a:lnTo>
                <a:lnTo>
                  <a:pt x="4548978" y="593108"/>
                </a:lnTo>
                <a:lnTo>
                  <a:pt x="4552700" y="589099"/>
                </a:lnTo>
                <a:lnTo>
                  <a:pt x="4555565" y="587094"/>
                </a:lnTo>
                <a:lnTo>
                  <a:pt x="4559288" y="586235"/>
                </a:lnTo>
                <a:lnTo>
                  <a:pt x="4613988" y="609719"/>
                </a:lnTo>
                <a:lnTo>
                  <a:pt x="4644631" y="641794"/>
                </a:lnTo>
                <a:lnTo>
                  <a:pt x="4649499" y="645804"/>
                </a:lnTo>
                <a:lnTo>
                  <a:pt x="4654368" y="645804"/>
                </a:lnTo>
                <a:lnTo>
                  <a:pt x="4659237" y="646662"/>
                </a:lnTo>
                <a:lnTo>
                  <a:pt x="4664964" y="646662"/>
                </a:lnTo>
                <a:lnTo>
                  <a:pt x="4669833" y="650673"/>
                </a:lnTo>
                <a:lnTo>
                  <a:pt x="4679570" y="659551"/>
                </a:lnTo>
                <a:lnTo>
                  <a:pt x="4686157" y="669288"/>
                </a:lnTo>
                <a:lnTo>
                  <a:pt x="4692745" y="678166"/>
                </a:lnTo>
                <a:lnTo>
                  <a:pt x="4701336" y="685039"/>
                </a:lnTo>
                <a:lnTo>
                  <a:pt x="4717660" y="687903"/>
                </a:lnTo>
                <a:lnTo>
                  <a:pt x="4719664" y="687043"/>
                </a:lnTo>
                <a:lnTo>
                  <a:pt x="4721669" y="687043"/>
                </a:lnTo>
                <a:lnTo>
                  <a:pt x="4723674" y="685039"/>
                </a:lnTo>
                <a:lnTo>
                  <a:pt x="4724533" y="685039"/>
                </a:lnTo>
                <a:lnTo>
                  <a:pt x="4728256" y="685039"/>
                </a:lnTo>
                <a:lnTo>
                  <a:pt x="4737993" y="696780"/>
                </a:lnTo>
                <a:lnTo>
                  <a:pt x="4748589" y="708523"/>
                </a:lnTo>
                <a:lnTo>
                  <a:pt x="4757181" y="721123"/>
                </a:lnTo>
                <a:lnTo>
                  <a:pt x="4760332" y="736016"/>
                </a:lnTo>
                <a:lnTo>
                  <a:pt x="4726825" y="736016"/>
                </a:lnTo>
                <a:lnTo>
                  <a:pt x="4724820" y="738880"/>
                </a:lnTo>
                <a:lnTo>
                  <a:pt x="4721956" y="742889"/>
                </a:lnTo>
                <a:lnTo>
                  <a:pt x="4719951" y="744893"/>
                </a:lnTo>
                <a:lnTo>
                  <a:pt x="4717946" y="749762"/>
                </a:lnTo>
                <a:lnTo>
                  <a:pt x="4715942" y="754631"/>
                </a:lnTo>
                <a:lnTo>
                  <a:pt x="4719664" y="756636"/>
                </a:lnTo>
                <a:lnTo>
                  <a:pt x="4721669" y="758641"/>
                </a:lnTo>
                <a:lnTo>
                  <a:pt x="4722528" y="759499"/>
                </a:lnTo>
                <a:lnTo>
                  <a:pt x="4724533" y="763509"/>
                </a:lnTo>
                <a:lnTo>
                  <a:pt x="4724533" y="765513"/>
                </a:lnTo>
                <a:lnTo>
                  <a:pt x="4722528" y="768378"/>
                </a:lnTo>
                <a:lnTo>
                  <a:pt x="4719664" y="773247"/>
                </a:lnTo>
                <a:lnTo>
                  <a:pt x="4717660" y="775251"/>
                </a:lnTo>
                <a:lnTo>
                  <a:pt x="4714796" y="777256"/>
                </a:lnTo>
                <a:lnTo>
                  <a:pt x="4711073" y="777256"/>
                </a:lnTo>
                <a:lnTo>
                  <a:pt x="4708209" y="777256"/>
                </a:lnTo>
                <a:lnTo>
                  <a:pt x="4701622" y="777256"/>
                </a:lnTo>
                <a:lnTo>
                  <a:pt x="4695035" y="766659"/>
                </a:lnTo>
                <a:lnTo>
                  <a:pt x="4684439" y="761791"/>
                </a:lnTo>
                <a:lnTo>
                  <a:pt x="4670979" y="758926"/>
                </a:lnTo>
                <a:lnTo>
                  <a:pt x="4670979" y="746326"/>
                </a:lnTo>
                <a:lnTo>
                  <a:pt x="4668115" y="745466"/>
                </a:lnTo>
                <a:lnTo>
                  <a:pt x="4664391" y="743462"/>
                </a:lnTo>
                <a:lnTo>
                  <a:pt x="4663533" y="741457"/>
                </a:lnTo>
                <a:lnTo>
                  <a:pt x="4659809" y="739452"/>
                </a:lnTo>
                <a:lnTo>
                  <a:pt x="4653223" y="739452"/>
                </a:lnTo>
                <a:lnTo>
                  <a:pt x="4651218" y="739452"/>
                </a:lnTo>
                <a:lnTo>
                  <a:pt x="4650359" y="741457"/>
                </a:lnTo>
                <a:lnTo>
                  <a:pt x="4648354" y="741457"/>
                </a:lnTo>
                <a:lnTo>
                  <a:pt x="4646349" y="741457"/>
                </a:lnTo>
                <a:lnTo>
                  <a:pt x="4643486" y="743462"/>
                </a:lnTo>
                <a:lnTo>
                  <a:pt x="4639762" y="736589"/>
                </a:lnTo>
                <a:lnTo>
                  <a:pt x="4634894" y="729715"/>
                </a:lnTo>
                <a:lnTo>
                  <a:pt x="4631171" y="724846"/>
                </a:lnTo>
                <a:lnTo>
                  <a:pt x="4631171" y="736589"/>
                </a:lnTo>
                <a:lnTo>
                  <a:pt x="4628307" y="750335"/>
                </a:lnTo>
                <a:lnTo>
                  <a:pt x="4624584" y="762077"/>
                </a:lnTo>
                <a:lnTo>
                  <a:pt x="4616851" y="768950"/>
                </a:lnTo>
                <a:lnTo>
                  <a:pt x="4613129" y="770955"/>
                </a:lnTo>
                <a:lnTo>
                  <a:pt x="4610264" y="770955"/>
                </a:lnTo>
                <a:lnTo>
                  <a:pt x="4608260" y="770955"/>
                </a:lnTo>
                <a:lnTo>
                  <a:pt x="4606255" y="770955"/>
                </a:lnTo>
                <a:lnTo>
                  <a:pt x="4604251" y="768950"/>
                </a:lnTo>
                <a:lnTo>
                  <a:pt x="4603392" y="768950"/>
                </a:lnTo>
                <a:lnTo>
                  <a:pt x="4601386" y="768950"/>
                </a:lnTo>
                <a:lnTo>
                  <a:pt x="4599382" y="770955"/>
                </a:lnTo>
                <a:lnTo>
                  <a:pt x="4597377" y="772960"/>
                </a:lnTo>
                <a:lnTo>
                  <a:pt x="4594514" y="777829"/>
                </a:lnTo>
                <a:lnTo>
                  <a:pt x="4604251" y="789570"/>
                </a:lnTo>
                <a:lnTo>
                  <a:pt x="4614846" y="810190"/>
                </a:lnTo>
                <a:lnTo>
                  <a:pt x="4619715" y="833674"/>
                </a:lnTo>
                <a:lnTo>
                  <a:pt x="4616851" y="833674"/>
                </a:lnTo>
                <a:lnTo>
                  <a:pt x="4614846" y="835679"/>
                </a:lnTo>
                <a:lnTo>
                  <a:pt x="4611123" y="835679"/>
                </a:lnTo>
                <a:lnTo>
                  <a:pt x="4606255" y="837683"/>
                </a:lnTo>
                <a:lnTo>
                  <a:pt x="4599669" y="832814"/>
                </a:lnTo>
                <a:lnTo>
                  <a:pt x="4594800" y="828805"/>
                </a:lnTo>
                <a:lnTo>
                  <a:pt x="4588213" y="827946"/>
                </a:lnTo>
                <a:lnTo>
                  <a:pt x="4579621" y="825942"/>
                </a:lnTo>
                <a:lnTo>
                  <a:pt x="4574753" y="839688"/>
                </a:lnTo>
                <a:lnTo>
                  <a:pt x="4565016" y="846562"/>
                </a:lnTo>
                <a:lnTo>
                  <a:pt x="4552414" y="851430"/>
                </a:lnTo>
                <a:lnTo>
                  <a:pt x="4538954" y="856299"/>
                </a:lnTo>
                <a:lnTo>
                  <a:pt x="4538095" y="870045"/>
                </a:lnTo>
                <a:lnTo>
                  <a:pt x="4534372" y="880642"/>
                </a:lnTo>
                <a:lnTo>
                  <a:pt x="4527785" y="890379"/>
                </a:lnTo>
                <a:lnTo>
                  <a:pt x="4514325" y="892383"/>
                </a:lnTo>
                <a:lnTo>
                  <a:pt x="4504588" y="895247"/>
                </a:lnTo>
                <a:lnTo>
                  <a:pt x="4498000" y="899257"/>
                </a:lnTo>
                <a:lnTo>
                  <a:pt x="4491414" y="901261"/>
                </a:lnTo>
                <a:lnTo>
                  <a:pt x="4486546" y="897252"/>
                </a:lnTo>
                <a:lnTo>
                  <a:pt x="4480818" y="892383"/>
                </a:lnTo>
                <a:lnTo>
                  <a:pt x="4477953" y="887514"/>
                </a:lnTo>
                <a:lnTo>
                  <a:pt x="4471367" y="888374"/>
                </a:lnTo>
                <a:lnTo>
                  <a:pt x="4462775" y="890379"/>
                </a:lnTo>
                <a:lnTo>
                  <a:pt x="4456188" y="894388"/>
                </a:lnTo>
                <a:lnTo>
                  <a:pt x="4451320" y="897252"/>
                </a:lnTo>
                <a:lnTo>
                  <a:pt x="4451320" y="904125"/>
                </a:lnTo>
                <a:lnTo>
                  <a:pt x="4446451" y="906129"/>
                </a:lnTo>
                <a:lnTo>
                  <a:pt x="4437860" y="906129"/>
                </a:lnTo>
                <a:lnTo>
                  <a:pt x="4426404" y="906129"/>
                </a:lnTo>
                <a:lnTo>
                  <a:pt x="4415808" y="908135"/>
                </a:lnTo>
                <a:lnTo>
                  <a:pt x="4410939" y="908994"/>
                </a:lnTo>
                <a:lnTo>
                  <a:pt x="4402347" y="929614"/>
                </a:lnTo>
                <a:lnTo>
                  <a:pt x="4401488" y="951952"/>
                </a:lnTo>
                <a:lnTo>
                  <a:pt x="4401488" y="977440"/>
                </a:lnTo>
                <a:lnTo>
                  <a:pt x="4404352" y="999778"/>
                </a:lnTo>
                <a:lnTo>
                  <a:pt x="4399483" y="999778"/>
                </a:lnTo>
                <a:lnTo>
                  <a:pt x="4397479" y="999778"/>
                </a:lnTo>
                <a:lnTo>
                  <a:pt x="4395474" y="999778"/>
                </a:lnTo>
                <a:lnTo>
                  <a:pt x="4394615" y="1001783"/>
                </a:lnTo>
                <a:lnTo>
                  <a:pt x="4392611" y="1002643"/>
                </a:lnTo>
                <a:lnTo>
                  <a:pt x="4390605" y="1008371"/>
                </a:lnTo>
                <a:lnTo>
                  <a:pt x="4388601" y="1013239"/>
                </a:lnTo>
                <a:lnTo>
                  <a:pt x="4388601" y="1020112"/>
                </a:lnTo>
                <a:lnTo>
                  <a:pt x="4388601" y="1027845"/>
                </a:lnTo>
                <a:lnTo>
                  <a:pt x="4377145" y="1027845"/>
                </a:lnTo>
                <a:lnTo>
                  <a:pt x="4370558" y="1038441"/>
                </a:lnTo>
                <a:lnTo>
                  <a:pt x="4365690" y="1045314"/>
                </a:lnTo>
                <a:lnTo>
                  <a:pt x="4363685" y="1052188"/>
                </a:lnTo>
                <a:lnTo>
                  <a:pt x="4361680" y="1065934"/>
                </a:lnTo>
                <a:lnTo>
                  <a:pt x="4358817" y="1065934"/>
                </a:lnTo>
                <a:lnTo>
                  <a:pt x="4355093" y="1065934"/>
                </a:lnTo>
                <a:lnTo>
                  <a:pt x="4354235" y="1065934"/>
                </a:lnTo>
                <a:lnTo>
                  <a:pt x="4352229" y="1065934"/>
                </a:lnTo>
                <a:lnTo>
                  <a:pt x="4348507" y="1065934"/>
                </a:lnTo>
                <a:lnTo>
                  <a:pt x="4341919" y="1079681"/>
                </a:lnTo>
                <a:lnTo>
                  <a:pt x="4337051" y="1096291"/>
                </a:lnTo>
                <a:lnTo>
                  <a:pt x="4325595" y="1096291"/>
                </a:lnTo>
                <a:lnTo>
                  <a:pt x="4321872" y="1114906"/>
                </a:lnTo>
                <a:lnTo>
                  <a:pt x="4316144" y="1114906"/>
                </a:lnTo>
                <a:lnTo>
                  <a:pt x="4316144" y="1110038"/>
                </a:lnTo>
                <a:lnTo>
                  <a:pt x="4302685" y="1091423"/>
                </a:lnTo>
                <a:lnTo>
                  <a:pt x="4294093" y="1069084"/>
                </a:lnTo>
                <a:lnTo>
                  <a:pt x="4292088" y="1043595"/>
                </a:lnTo>
                <a:lnTo>
                  <a:pt x="4294093" y="1013239"/>
                </a:lnTo>
                <a:lnTo>
                  <a:pt x="4298962" y="1009229"/>
                </a:lnTo>
                <a:lnTo>
                  <a:pt x="4302685" y="1006365"/>
                </a:lnTo>
                <a:lnTo>
                  <a:pt x="4307553" y="1002356"/>
                </a:lnTo>
                <a:lnTo>
                  <a:pt x="4309558" y="997488"/>
                </a:lnTo>
                <a:lnTo>
                  <a:pt x="4312422" y="990614"/>
                </a:lnTo>
                <a:lnTo>
                  <a:pt x="4307553" y="981736"/>
                </a:lnTo>
                <a:lnTo>
                  <a:pt x="4305548" y="969994"/>
                </a:lnTo>
                <a:lnTo>
                  <a:pt x="4312135" y="956247"/>
                </a:lnTo>
                <a:lnTo>
                  <a:pt x="4318722" y="951379"/>
                </a:lnTo>
                <a:lnTo>
                  <a:pt x="4327314" y="947370"/>
                </a:lnTo>
                <a:lnTo>
                  <a:pt x="4337051" y="944506"/>
                </a:lnTo>
                <a:lnTo>
                  <a:pt x="4343638" y="937632"/>
                </a:lnTo>
                <a:lnTo>
                  <a:pt x="4357098" y="917012"/>
                </a:lnTo>
                <a:lnTo>
                  <a:pt x="4370558" y="896392"/>
                </a:lnTo>
                <a:lnTo>
                  <a:pt x="4381155" y="887514"/>
                </a:lnTo>
                <a:lnTo>
                  <a:pt x="4392611" y="879782"/>
                </a:lnTo>
                <a:lnTo>
                  <a:pt x="4404065" y="870905"/>
                </a:lnTo>
                <a:lnTo>
                  <a:pt x="4408934" y="859162"/>
                </a:lnTo>
                <a:lnTo>
                  <a:pt x="4412658" y="845416"/>
                </a:lnTo>
                <a:lnTo>
                  <a:pt x="4417526" y="832814"/>
                </a:lnTo>
                <a:lnTo>
                  <a:pt x="4417526" y="831956"/>
                </a:lnTo>
                <a:lnTo>
                  <a:pt x="4415521" y="831956"/>
                </a:lnTo>
                <a:lnTo>
                  <a:pt x="4415521" y="829951"/>
                </a:lnTo>
                <a:lnTo>
                  <a:pt x="4413516" y="827946"/>
                </a:lnTo>
                <a:lnTo>
                  <a:pt x="4410652" y="829951"/>
                </a:lnTo>
                <a:lnTo>
                  <a:pt x="4408648" y="831956"/>
                </a:lnTo>
                <a:lnTo>
                  <a:pt x="4407789" y="832814"/>
                </a:lnTo>
                <a:lnTo>
                  <a:pt x="4399197" y="845416"/>
                </a:lnTo>
                <a:lnTo>
                  <a:pt x="4390605" y="859162"/>
                </a:lnTo>
                <a:lnTo>
                  <a:pt x="4382014" y="870905"/>
                </a:lnTo>
                <a:lnTo>
                  <a:pt x="4370558" y="879782"/>
                </a:lnTo>
                <a:lnTo>
                  <a:pt x="4355093" y="886655"/>
                </a:lnTo>
                <a:lnTo>
                  <a:pt x="4354235" y="880928"/>
                </a:lnTo>
                <a:lnTo>
                  <a:pt x="4354235" y="880069"/>
                </a:lnTo>
                <a:lnTo>
                  <a:pt x="4352229" y="876060"/>
                </a:lnTo>
                <a:lnTo>
                  <a:pt x="4352229" y="871191"/>
                </a:lnTo>
                <a:lnTo>
                  <a:pt x="4354235" y="869186"/>
                </a:lnTo>
                <a:lnTo>
                  <a:pt x="4354235" y="867181"/>
                </a:lnTo>
                <a:lnTo>
                  <a:pt x="4354235" y="866322"/>
                </a:lnTo>
                <a:lnTo>
                  <a:pt x="4355093" y="862312"/>
                </a:lnTo>
                <a:lnTo>
                  <a:pt x="4355093" y="859449"/>
                </a:lnTo>
                <a:lnTo>
                  <a:pt x="4350224" y="855440"/>
                </a:lnTo>
                <a:lnTo>
                  <a:pt x="4345356" y="853434"/>
                </a:lnTo>
                <a:lnTo>
                  <a:pt x="4341633" y="852575"/>
                </a:lnTo>
                <a:lnTo>
                  <a:pt x="4336765" y="850571"/>
                </a:lnTo>
                <a:lnTo>
                  <a:pt x="4333901" y="852575"/>
                </a:lnTo>
                <a:lnTo>
                  <a:pt x="4325309" y="857444"/>
                </a:lnTo>
                <a:lnTo>
                  <a:pt x="4313854" y="867181"/>
                </a:lnTo>
                <a:lnTo>
                  <a:pt x="4303257" y="879782"/>
                </a:lnTo>
                <a:lnTo>
                  <a:pt x="4293520" y="891524"/>
                </a:lnTo>
                <a:lnTo>
                  <a:pt x="4288652" y="900402"/>
                </a:lnTo>
                <a:lnTo>
                  <a:pt x="4288652" y="903266"/>
                </a:lnTo>
                <a:lnTo>
                  <a:pt x="4288652" y="907275"/>
                </a:lnTo>
                <a:lnTo>
                  <a:pt x="4289511" y="910140"/>
                </a:lnTo>
                <a:lnTo>
                  <a:pt x="4291515" y="915008"/>
                </a:lnTo>
                <a:lnTo>
                  <a:pt x="4293520" y="919017"/>
                </a:lnTo>
                <a:lnTo>
                  <a:pt x="4293520" y="921881"/>
                </a:lnTo>
                <a:lnTo>
                  <a:pt x="4282924" y="926749"/>
                </a:lnTo>
                <a:lnTo>
                  <a:pt x="4271468" y="928755"/>
                </a:lnTo>
                <a:lnTo>
                  <a:pt x="4256004" y="930759"/>
                </a:lnTo>
                <a:lnTo>
                  <a:pt x="4241684" y="930759"/>
                </a:lnTo>
                <a:lnTo>
                  <a:pt x="4241684" y="912144"/>
                </a:lnTo>
                <a:lnTo>
                  <a:pt x="4226219" y="915008"/>
                </a:lnTo>
                <a:lnTo>
                  <a:pt x="4212758" y="920735"/>
                </a:lnTo>
                <a:lnTo>
                  <a:pt x="4201304" y="918731"/>
                </a:lnTo>
                <a:lnTo>
                  <a:pt x="4192712" y="908135"/>
                </a:lnTo>
                <a:lnTo>
                  <a:pt x="4159204" y="903266"/>
                </a:lnTo>
                <a:lnTo>
                  <a:pt x="4147749" y="915008"/>
                </a:lnTo>
                <a:lnTo>
                  <a:pt x="4134288" y="923886"/>
                </a:lnTo>
                <a:lnTo>
                  <a:pt x="4122833" y="933623"/>
                </a:lnTo>
                <a:lnTo>
                  <a:pt x="4116246" y="946224"/>
                </a:lnTo>
                <a:lnTo>
                  <a:pt x="4109659" y="957966"/>
                </a:lnTo>
                <a:lnTo>
                  <a:pt x="4103073" y="969708"/>
                </a:lnTo>
                <a:lnTo>
                  <a:pt x="4094481" y="978586"/>
                </a:lnTo>
                <a:lnTo>
                  <a:pt x="4067561" y="987464"/>
                </a:lnTo>
                <a:lnTo>
                  <a:pt x="4060973" y="994337"/>
                </a:lnTo>
                <a:lnTo>
                  <a:pt x="4056105" y="1002070"/>
                </a:lnTo>
                <a:lnTo>
                  <a:pt x="4051236" y="1008943"/>
                </a:lnTo>
                <a:lnTo>
                  <a:pt x="4039781" y="1017821"/>
                </a:lnTo>
                <a:lnTo>
                  <a:pt x="4039781" y="1027558"/>
                </a:lnTo>
                <a:lnTo>
                  <a:pt x="4054100" y="1027558"/>
                </a:lnTo>
                <a:lnTo>
                  <a:pt x="4056105" y="1033286"/>
                </a:lnTo>
                <a:lnTo>
                  <a:pt x="4058110" y="1036150"/>
                </a:lnTo>
                <a:lnTo>
                  <a:pt x="4058969" y="1040159"/>
                </a:lnTo>
                <a:lnTo>
                  <a:pt x="4062692" y="1043024"/>
                </a:lnTo>
                <a:lnTo>
                  <a:pt x="4065555" y="1045028"/>
                </a:lnTo>
                <a:lnTo>
                  <a:pt x="4072143" y="1047033"/>
                </a:lnTo>
                <a:lnTo>
                  <a:pt x="4075865" y="1043024"/>
                </a:lnTo>
                <a:lnTo>
                  <a:pt x="4078730" y="1041018"/>
                </a:lnTo>
                <a:lnTo>
                  <a:pt x="4084458" y="1040159"/>
                </a:lnTo>
                <a:lnTo>
                  <a:pt x="4089326" y="1040159"/>
                </a:lnTo>
                <a:lnTo>
                  <a:pt x="4097918" y="1040159"/>
                </a:lnTo>
                <a:lnTo>
                  <a:pt x="4104505" y="1047892"/>
                </a:lnTo>
                <a:lnTo>
                  <a:pt x="4109373" y="1054765"/>
                </a:lnTo>
                <a:lnTo>
                  <a:pt x="4112237" y="1063643"/>
                </a:lnTo>
                <a:lnTo>
                  <a:pt x="4115960" y="1077390"/>
                </a:lnTo>
                <a:lnTo>
                  <a:pt x="4117965" y="1086268"/>
                </a:lnTo>
                <a:lnTo>
                  <a:pt x="4115960" y="1091136"/>
                </a:lnTo>
                <a:lnTo>
                  <a:pt x="4111091" y="1096005"/>
                </a:lnTo>
                <a:lnTo>
                  <a:pt x="4109087" y="1104883"/>
                </a:lnTo>
                <a:lnTo>
                  <a:pt x="4109087" y="1114620"/>
                </a:lnTo>
                <a:lnTo>
                  <a:pt x="4111951" y="1123498"/>
                </a:lnTo>
                <a:lnTo>
                  <a:pt x="4115673" y="1132376"/>
                </a:lnTo>
                <a:lnTo>
                  <a:pt x="4118538" y="1144118"/>
                </a:lnTo>
                <a:lnTo>
                  <a:pt x="4108801" y="1154714"/>
                </a:lnTo>
                <a:lnTo>
                  <a:pt x="4102214" y="1166456"/>
                </a:lnTo>
                <a:lnTo>
                  <a:pt x="4097345" y="1178198"/>
                </a:lnTo>
                <a:lnTo>
                  <a:pt x="4090758" y="1193949"/>
                </a:lnTo>
                <a:lnTo>
                  <a:pt x="4087035" y="1196813"/>
                </a:lnTo>
                <a:lnTo>
                  <a:pt x="4078443" y="1207409"/>
                </a:lnTo>
                <a:lnTo>
                  <a:pt x="4068706" y="1219152"/>
                </a:lnTo>
                <a:lnTo>
                  <a:pt x="4058110" y="1232898"/>
                </a:lnTo>
                <a:lnTo>
                  <a:pt x="4046654" y="1244640"/>
                </a:lnTo>
                <a:lnTo>
                  <a:pt x="4036917" y="1256382"/>
                </a:lnTo>
                <a:lnTo>
                  <a:pt x="4030331" y="1265259"/>
                </a:lnTo>
                <a:lnTo>
                  <a:pt x="4026607" y="1269269"/>
                </a:lnTo>
                <a:lnTo>
                  <a:pt x="4015152" y="1272133"/>
                </a:lnTo>
                <a:lnTo>
                  <a:pt x="4003696" y="1270128"/>
                </a:lnTo>
                <a:lnTo>
                  <a:pt x="3993100" y="1270128"/>
                </a:lnTo>
                <a:lnTo>
                  <a:pt x="3983363" y="1272133"/>
                </a:lnTo>
                <a:lnTo>
                  <a:pt x="3974771" y="1281011"/>
                </a:lnTo>
                <a:lnTo>
                  <a:pt x="3968184" y="1290748"/>
                </a:lnTo>
                <a:lnTo>
                  <a:pt x="3963315" y="1301345"/>
                </a:lnTo>
                <a:lnTo>
                  <a:pt x="3956729" y="1311082"/>
                </a:lnTo>
                <a:lnTo>
                  <a:pt x="3946992" y="1317955"/>
                </a:lnTo>
                <a:lnTo>
                  <a:pt x="3944987" y="1317955"/>
                </a:lnTo>
                <a:lnTo>
                  <a:pt x="3942982" y="1319960"/>
                </a:lnTo>
                <a:lnTo>
                  <a:pt x="3940977" y="1319960"/>
                </a:lnTo>
                <a:lnTo>
                  <a:pt x="3938113" y="1319960"/>
                </a:lnTo>
                <a:lnTo>
                  <a:pt x="3934390" y="1321965"/>
                </a:lnTo>
                <a:lnTo>
                  <a:pt x="3938113" y="1331702"/>
                </a:lnTo>
                <a:lnTo>
                  <a:pt x="3944700" y="1342298"/>
                </a:lnTo>
                <a:lnTo>
                  <a:pt x="3949569" y="1354040"/>
                </a:lnTo>
                <a:lnTo>
                  <a:pt x="3956156" y="1365782"/>
                </a:lnTo>
                <a:lnTo>
                  <a:pt x="3959020" y="1376378"/>
                </a:lnTo>
                <a:lnTo>
                  <a:pt x="3961025" y="1388120"/>
                </a:lnTo>
                <a:lnTo>
                  <a:pt x="3958160" y="1395853"/>
                </a:lnTo>
                <a:lnTo>
                  <a:pt x="3951574" y="1402725"/>
                </a:lnTo>
                <a:lnTo>
                  <a:pt x="3938113" y="1408453"/>
                </a:lnTo>
                <a:lnTo>
                  <a:pt x="3916062" y="1411317"/>
                </a:lnTo>
                <a:lnTo>
                  <a:pt x="3916062" y="1402439"/>
                </a:lnTo>
                <a:lnTo>
                  <a:pt x="3914056" y="1394707"/>
                </a:lnTo>
                <a:lnTo>
                  <a:pt x="3914056" y="1382965"/>
                </a:lnTo>
                <a:lnTo>
                  <a:pt x="3916062" y="1369218"/>
                </a:lnTo>
                <a:lnTo>
                  <a:pt x="3916062" y="1358622"/>
                </a:lnTo>
                <a:lnTo>
                  <a:pt x="3911193" y="1358622"/>
                </a:lnTo>
                <a:lnTo>
                  <a:pt x="3907470" y="1358622"/>
                </a:lnTo>
                <a:lnTo>
                  <a:pt x="3904606" y="1358622"/>
                </a:lnTo>
                <a:lnTo>
                  <a:pt x="3902602" y="1358622"/>
                </a:lnTo>
                <a:lnTo>
                  <a:pt x="3900597" y="1356618"/>
                </a:lnTo>
                <a:lnTo>
                  <a:pt x="3897733" y="1355758"/>
                </a:lnTo>
                <a:lnTo>
                  <a:pt x="3894009" y="1350030"/>
                </a:lnTo>
                <a:lnTo>
                  <a:pt x="3897733" y="1345162"/>
                </a:lnTo>
                <a:lnTo>
                  <a:pt x="3900597" y="1340293"/>
                </a:lnTo>
                <a:lnTo>
                  <a:pt x="3902602" y="1335425"/>
                </a:lnTo>
                <a:lnTo>
                  <a:pt x="3906324" y="1328551"/>
                </a:lnTo>
                <a:lnTo>
                  <a:pt x="3897733" y="1328551"/>
                </a:lnTo>
                <a:lnTo>
                  <a:pt x="3887137" y="1326547"/>
                </a:lnTo>
                <a:lnTo>
                  <a:pt x="3875681" y="1329410"/>
                </a:lnTo>
                <a:lnTo>
                  <a:pt x="3862221" y="1335138"/>
                </a:lnTo>
                <a:lnTo>
                  <a:pt x="3850765" y="1340007"/>
                </a:lnTo>
                <a:lnTo>
                  <a:pt x="3850765" y="1335998"/>
                </a:lnTo>
                <a:lnTo>
                  <a:pt x="3852770" y="1331129"/>
                </a:lnTo>
                <a:lnTo>
                  <a:pt x="3854774" y="1328264"/>
                </a:lnTo>
                <a:lnTo>
                  <a:pt x="3855634" y="1322538"/>
                </a:lnTo>
                <a:lnTo>
                  <a:pt x="3857639" y="1319673"/>
                </a:lnTo>
                <a:lnTo>
                  <a:pt x="3860502" y="1312800"/>
                </a:lnTo>
                <a:lnTo>
                  <a:pt x="3857639" y="1312800"/>
                </a:lnTo>
                <a:lnTo>
                  <a:pt x="3854774" y="1310795"/>
                </a:lnTo>
                <a:lnTo>
                  <a:pt x="3851051" y="1310795"/>
                </a:lnTo>
                <a:lnTo>
                  <a:pt x="3846183" y="1308790"/>
                </a:lnTo>
                <a:lnTo>
                  <a:pt x="3835587" y="1319387"/>
                </a:lnTo>
                <a:lnTo>
                  <a:pt x="3824132" y="1328264"/>
                </a:lnTo>
                <a:lnTo>
                  <a:pt x="3812676" y="1338002"/>
                </a:lnTo>
                <a:lnTo>
                  <a:pt x="3806088" y="1349744"/>
                </a:lnTo>
                <a:lnTo>
                  <a:pt x="3812676" y="1353753"/>
                </a:lnTo>
                <a:lnTo>
                  <a:pt x="3817544" y="1356618"/>
                </a:lnTo>
                <a:lnTo>
                  <a:pt x="3821267" y="1360627"/>
                </a:lnTo>
                <a:lnTo>
                  <a:pt x="3824132" y="1363490"/>
                </a:lnTo>
                <a:lnTo>
                  <a:pt x="3827854" y="1369218"/>
                </a:lnTo>
                <a:lnTo>
                  <a:pt x="3837591" y="1363490"/>
                </a:lnTo>
                <a:lnTo>
                  <a:pt x="3846183" y="1360627"/>
                </a:lnTo>
                <a:lnTo>
                  <a:pt x="3854774" y="1360627"/>
                </a:lnTo>
                <a:lnTo>
                  <a:pt x="3864511" y="1365495"/>
                </a:lnTo>
                <a:lnTo>
                  <a:pt x="3869380" y="1365495"/>
                </a:lnTo>
                <a:lnTo>
                  <a:pt x="3869380" y="1377237"/>
                </a:lnTo>
                <a:lnTo>
                  <a:pt x="3851051" y="1377237"/>
                </a:lnTo>
                <a:lnTo>
                  <a:pt x="3844465" y="1386116"/>
                </a:lnTo>
                <a:lnTo>
                  <a:pt x="3837878" y="1392988"/>
                </a:lnTo>
                <a:lnTo>
                  <a:pt x="3833009" y="1399862"/>
                </a:lnTo>
                <a:lnTo>
                  <a:pt x="3828141" y="1411603"/>
                </a:lnTo>
                <a:lnTo>
                  <a:pt x="3841601" y="1420482"/>
                </a:lnTo>
                <a:lnTo>
                  <a:pt x="3849334" y="1434228"/>
                </a:lnTo>
                <a:lnTo>
                  <a:pt x="3855920" y="1452843"/>
                </a:lnTo>
                <a:lnTo>
                  <a:pt x="3859643" y="1471458"/>
                </a:lnTo>
                <a:lnTo>
                  <a:pt x="3860502" y="1492079"/>
                </a:lnTo>
                <a:lnTo>
                  <a:pt x="3860502" y="1510121"/>
                </a:lnTo>
                <a:lnTo>
                  <a:pt x="3849047" y="1517854"/>
                </a:lnTo>
                <a:lnTo>
                  <a:pt x="3842460" y="1531600"/>
                </a:lnTo>
                <a:lnTo>
                  <a:pt x="3835873" y="1544201"/>
                </a:lnTo>
                <a:lnTo>
                  <a:pt x="3828141" y="1557948"/>
                </a:lnTo>
                <a:lnTo>
                  <a:pt x="3810957" y="1576563"/>
                </a:lnTo>
                <a:lnTo>
                  <a:pt x="3788906" y="1590309"/>
                </a:lnTo>
                <a:lnTo>
                  <a:pt x="3765709" y="1600047"/>
                </a:lnTo>
                <a:lnTo>
                  <a:pt x="3738788" y="1608924"/>
                </a:lnTo>
                <a:lnTo>
                  <a:pt x="3713872" y="1613793"/>
                </a:lnTo>
                <a:lnTo>
                  <a:pt x="3713872" y="1620667"/>
                </a:lnTo>
                <a:lnTo>
                  <a:pt x="3713872" y="1624676"/>
                </a:lnTo>
                <a:lnTo>
                  <a:pt x="3713872" y="1627539"/>
                </a:lnTo>
                <a:lnTo>
                  <a:pt x="3713872" y="1629545"/>
                </a:lnTo>
                <a:lnTo>
                  <a:pt x="3715877" y="1631550"/>
                </a:lnTo>
                <a:lnTo>
                  <a:pt x="3715877" y="1636418"/>
                </a:lnTo>
                <a:lnTo>
                  <a:pt x="3716737" y="1641287"/>
                </a:lnTo>
                <a:lnTo>
                  <a:pt x="3713872" y="1645296"/>
                </a:lnTo>
                <a:lnTo>
                  <a:pt x="3710149" y="1648159"/>
                </a:lnTo>
                <a:lnTo>
                  <a:pt x="3709290" y="1650165"/>
                </a:lnTo>
                <a:lnTo>
                  <a:pt x="3705567" y="1653028"/>
                </a:lnTo>
                <a:lnTo>
                  <a:pt x="3698980" y="1657037"/>
                </a:lnTo>
                <a:lnTo>
                  <a:pt x="3696976" y="1657037"/>
                </a:lnTo>
                <a:lnTo>
                  <a:pt x="3696116" y="1659042"/>
                </a:lnTo>
                <a:lnTo>
                  <a:pt x="3694111" y="1659042"/>
                </a:lnTo>
                <a:lnTo>
                  <a:pt x="3692107" y="1659042"/>
                </a:lnTo>
                <a:lnTo>
                  <a:pt x="3689242" y="1659902"/>
                </a:lnTo>
                <a:lnTo>
                  <a:pt x="3687238" y="1655033"/>
                </a:lnTo>
                <a:lnTo>
                  <a:pt x="3685233" y="1650165"/>
                </a:lnTo>
                <a:lnTo>
                  <a:pt x="3685233" y="1645296"/>
                </a:lnTo>
                <a:lnTo>
                  <a:pt x="3685233" y="1636418"/>
                </a:lnTo>
                <a:lnTo>
                  <a:pt x="3688956" y="1634413"/>
                </a:lnTo>
                <a:lnTo>
                  <a:pt x="3691821" y="1634413"/>
                </a:lnTo>
                <a:lnTo>
                  <a:pt x="3695543" y="1632408"/>
                </a:lnTo>
                <a:lnTo>
                  <a:pt x="3696403" y="1629545"/>
                </a:lnTo>
                <a:lnTo>
                  <a:pt x="3698407" y="1625535"/>
                </a:lnTo>
                <a:lnTo>
                  <a:pt x="3696403" y="1622671"/>
                </a:lnTo>
                <a:lnTo>
                  <a:pt x="3693538" y="1617802"/>
                </a:lnTo>
                <a:lnTo>
                  <a:pt x="3691534" y="1613793"/>
                </a:lnTo>
                <a:lnTo>
                  <a:pt x="3688670" y="1611789"/>
                </a:lnTo>
                <a:lnTo>
                  <a:pt x="3686666" y="1611789"/>
                </a:lnTo>
                <a:lnTo>
                  <a:pt x="3681797" y="1610930"/>
                </a:lnTo>
                <a:lnTo>
                  <a:pt x="3676069" y="1610930"/>
                </a:lnTo>
                <a:lnTo>
                  <a:pt x="3670341" y="1618662"/>
                </a:lnTo>
                <a:lnTo>
                  <a:pt x="3663754" y="1624390"/>
                </a:lnTo>
                <a:lnTo>
                  <a:pt x="3658027" y="1629258"/>
                </a:lnTo>
                <a:lnTo>
                  <a:pt x="3653158" y="1638136"/>
                </a:lnTo>
                <a:lnTo>
                  <a:pt x="3651153" y="1651882"/>
                </a:lnTo>
                <a:lnTo>
                  <a:pt x="3666619" y="1666488"/>
                </a:lnTo>
                <a:lnTo>
                  <a:pt x="3678073" y="1682240"/>
                </a:lnTo>
                <a:lnTo>
                  <a:pt x="3688670" y="1698850"/>
                </a:lnTo>
                <a:lnTo>
                  <a:pt x="3693538" y="1721188"/>
                </a:lnTo>
                <a:lnTo>
                  <a:pt x="3695543" y="1748396"/>
                </a:lnTo>
                <a:lnTo>
                  <a:pt x="3639698" y="1794217"/>
                </a:lnTo>
                <a:lnTo>
                  <a:pt x="3633111" y="1794217"/>
                </a:lnTo>
                <a:lnTo>
                  <a:pt x="3628243" y="1775602"/>
                </a:lnTo>
                <a:lnTo>
                  <a:pt x="3617646" y="1761855"/>
                </a:lnTo>
                <a:lnTo>
                  <a:pt x="3604186" y="1750113"/>
                </a:lnTo>
                <a:lnTo>
                  <a:pt x="3589866" y="1738372"/>
                </a:lnTo>
                <a:lnTo>
                  <a:pt x="3574402" y="1725770"/>
                </a:lnTo>
                <a:lnTo>
                  <a:pt x="3567815" y="1752978"/>
                </a:lnTo>
                <a:lnTo>
                  <a:pt x="3559223" y="1775315"/>
                </a:lnTo>
                <a:lnTo>
                  <a:pt x="3567815" y="1780184"/>
                </a:lnTo>
                <a:lnTo>
                  <a:pt x="3571537" y="1787058"/>
                </a:lnTo>
                <a:lnTo>
                  <a:pt x="3572397" y="1795935"/>
                </a:lnTo>
                <a:lnTo>
                  <a:pt x="3578125" y="1805673"/>
                </a:lnTo>
                <a:lnTo>
                  <a:pt x="3578984" y="1807678"/>
                </a:lnTo>
                <a:lnTo>
                  <a:pt x="3582707" y="1807678"/>
                </a:lnTo>
                <a:lnTo>
                  <a:pt x="3585570" y="1807678"/>
                </a:lnTo>
                <a:lnTo>
                  <a:pt x="3589294" y="1807678"/>
                </a:lnTo>
                <a:lnTo>
                  <a:pt x="3592158" y="1809682"/>
                </a:lnTo>
                <a:lnTo>
                  <a:pt x="3605617" y="1823429"/>
                </a:lnTo>
                <a:lnTo>
                  <a:pt x="3616214" y="1844048"/>
                </a:lnTo>
                <a:lnTo>
                  <a:pt x="3622801" y="1867533"/>
                </a:lnTo>
                <a:lnTo>
                  <a:pt x="3623660" y="1891876"/>
                </a:lnTo>
                <a:lnTo>
                  <a:pt x="3615546" y="1891876"/>
                </a:lnTo>
                <a:lnTo>
                  <a:pt x="3619364" y="1896458"/>
                </a:lnTo>
                <a:lnTo>
                  <a:pt x="3629960" y="1911063"/>
                </a:lnTo>
                <a:lnTo>
                  <a:pt x="3641416" y="1928534"/>
                </a:lnTo>
                <a:lnTo>
                  <a:pt x="3657739" y="1942280"/>
                </a:lnTo>
                <a:lnTo>
                  <a:pt x="3654876" y="1958891"/>
                </a:lnTo>
                <a:lnTo>
                  <a:pt x="3654876" y="1979225"/>
                </a:lnTo>
                <a:lnTo>
                  <a:pt x="3668336" y="1981229"/>
                </a:lnTo>
                <a:lnTo>
                  <a:pt x="3676927" y="1984093"/>
                </a:lnTo>
                <a:lnTo>
                  <a:pt x="3682942" y="1990108"/>
                </a:lnTo>
                <a:lnTo>
                  <a:pt x="3691533" y="1994976"/>
                </a:lnTo>
                <a:lnTo>
                  <a:pt x="3702129" y="1994976"/>
                </a:lnTo>
                <a:lnTo>
                  <a:pt x="3709863" y="1990967"/>
                </a:lnTo>
                <a:lnTo>
                  <a:pt x="3716449" y="1988102"/>
                </a:lnTo>
                <a:lnTo>
                  <a:pt x="3723323" y="1986098"/>
                </a:lnTo>
                <a:lnTo>
                  <a:pt x="3738501" y="1990967"/>
                </a:lnTo>
                <a:lnTo>
                  <a:pt x="3755970" y="1997839"/>
                </a:lnTo>
                <a:lnTo>
                  <a:pt x="3772295" y="2006717"/>
                </a:lnTo>
                <a:lnTo>
                  <a:pt x="3787473" y="2013591"/>
                </a:lnTo>
                <a:lnTo>
                  <a:pt x="3785755" y="2013591"/>
                </a:lnTo>
                <a:lnTo>
                  <a:pt x="3783750" y="2015596"/>
                </a:lnTo>
                <a:lnTo>
                  <a:pt x="3781746" y="2015596"/>
                </a:lnTo>
                <a:lnTo>
                  <a:pt x="3778881" y="2017314"/>
                </a:lnTo>
                <a:lnTo>
                  <a:pt x="3769430" y="2020465"/>
                </a:lnTo>
                <a:lnTo>
                  <a:pt x="3750243" y="2020465"/>
                </a:lnTo>
                <a:lnTo>
                  <a:pt x="3729050" y="2017314"/>
                </a:lnTo>
                <a:lnTo>
                  <a:pt x="3706998" y="2011586"/>
                </a:lnTo>
                <a:lnTo>
                  <a:pt x="3682942" y="2006717"/>
                </a:lnTo>
                <a:lnTo>
                  <a:pt x="3664613" y="2001849"/>
                </a:lnTo>
                <a:lnTo>
                  <a:pt x="3650294" y="1994976"/>
                </a:lnTo>
                <a:lnTo>
                  <a:pt x="3643420" y="1990967"/>
                </a:lnTo>
                <a:lnTo>
                  <a:pt x="3646285" y="1988102"/>
                </a:lnTo>
                <a:lnTo>
                  <a:pt x="3648289" y="1986098"/>
                </a:lnTo>
                <a:lnTo>
                  <a:pt x="3650294" y="1983234"/>
                </a:lnTo>
                <a:lnTo>
                  <a:pt x="3629960" y="1977506"/>
                </a:lnTo>
                <a:lnTo>
                  <a:pt x="3612778" y="1967769"/>
                </a:lnTo>
                <a:lnTo>
                  <a:pt x="3597312" y="1952017"/>
                </a:lnTo>
                <a:lnTo>
                  <a:pt x="3585857" y="1935407"/>
                </a:lnTo>
                <a:lnTo>
                  <a:pt x="3574115" y="1916791"/>
                </a:lnTo>
                <a:lnTo>
                  <a:pt x="3564664" y="1897317"/>
                </a:lnTo>
                <a:lnTo>
                  <a:pt x="3554068" y="1882711"/>
                </a:lnTo>
                <a:lnTo>
                  <a:pt x="3544331" y="1870110"/>
                </a:lnTo>
                <a:lnTo>
                  <a:pt x="3534021" y="1862091"/>
                </a:lnTo>
                <a:lnTo>
                  <a:pt x="3522279" y="1851495"/>
                </a:lnTo>
                <a:lnTo>
                  <a:pt x="3511682" y="1841758"/>
                </a:lnTo>
                <a:lnTo>
                  <a:pt x="3507100" y="1826006"/>
                </a:lnTo>
                <a:lnTo>
                  <a:pt x="3538603" y="1830015"/>
                </a:lnTo>
                <a:lnTo>
                  <a:pt x="3551204" y="1844622"/>
                </a:lnTo>
                <a:lnTo>
                  <a:pt x="3564664" y="1853500"/>
                </a:lnTo>
                <a:lnTo>
                  <a:pt x="3578125" y="1862091"/>
                </a:lnTo>
                <a:lnTo>
                  <a:pt x="3580495" y="1863256"/>
                </a:lnTo>
                <a:lnTo>
                  <a:pt x="3577265" y="1855504"/>
                </a:lnTo>
                <a:lnTo>
                  <a:pt x="3573543" y="1839753"/>
                </a:lnTo>
                <a:lnTo>
                  <a:pt x="3568674" y="1826006"/>
                </a:lnTo>
                <a:lnTo>
                  <a:pt x="3563805" y="1812260"/>
                </a:lnTo>
                <a:lnTo>
                  <a:pt x="3555213" y="1800518"/>
                </a:lnTo>
                <a:lnTo>
                  <a:pt x="3555213" y="1797654"/>
                </a:lnTo>
                <a:lnTo>
                  <a:pt x="3546622" y="1800518"/>
                </a:lnTo>
                <a:lnTo>
                  <a:pt x="3546622" y="1797654"/>
                </a:lnTo>
                <a:lnTo>
                  <a:pt x="3543758" y="1783908"/>
                </a:lnTo>
                <a:lnTo>
                  <a:pt x="3543758" y="1766438"/>
                </a:lnTo>
                <a:lnTo>
                  <a:pt x="3543758" y="1747823"/>
                </a:lnTo>
                <a:lnTo>
                  <a:pt x="3543758" y="1727202"/>
                </a:lnTo>
                <a:lnTo>
                  <a:pt x="3541753" y="1708587"/>
                </a:lnTo>
                <a:lnTo>
                  <a:pt x="3535167" y="1692836"/>
                </a:lnTo>
                <a:lnTo>
                  <a:pt x="3524570" y="1681094"/>
                </a:lnTo>
                <a:lnTo>
                  <a:pt x="3521706" y="1683958"/>
                </a:lnTo>
                <a:lnTo>
                  <a:pt x="3516837" y="1687968"/>
                </a:lnTo>
                <a:lnTo>
                  <a:pt x="3513114" y="1689972"/>
                </a:lnTo>
                <a:lnTo>
                  <a:pt x="3506527" y="1690832"/>
                </a:lnTo>
                <a:lnTo>
                  <a:pt x="3499941" y="1690832"/>
                </a:lnTo>
                <a:lnTo>
                  <a:pt x="3497936" y="1690832"/>
                </a:lnTo>
                <a:lnTo>
                  <a:pt x="3497936" y="1689972"/>
                </a:lnTo>
                <a:lnTo>
                  <a:pt x="3497076" y="1689972"/>
                </a:lnTo>
                <a:lnTo>
                  <a:pt x="3495072" y="1687968"/>
                </a:lnTo>
                <a:lnTo>
                  <a:pt x="3495072" y="1667347"/>
                </a:lnTo>
                <a:lnTo>
                  <a:pt x="3490204" y="1650738"/>
                </a:lnTo>
                <a:lnTo>
                  <a:pt x="3483617" y="1636991"/>
                </a:lnTo>
                <a:lnTo>
                  <a:pt x="3473020" y="1624390"/>
                </a:lnTo>
                <a:lnTo>
                  <a:pt x="3465288" y="1610643"/>
                </a:lnTo>
                <a:lnTo>
                  <a:pt x="3454692" y="1594032"/>
                </a:lnTo>
                <a:lnTo>
                  <a:pt x="3451828" y="1596897"/>
                </a:lnTo>
                <a:lnTo>
                  <a:pt x="3449823" y="1598901"/>
                </a:lnTo>
                <a:lnTo>
                  <a:pt x="3447818" y="1602910"/>
                </a:lnTo>
                <a:lnTo>
                  <a:pt x="3445814" y="1603769"/>
                </a:lnTo>
                <a:lnTo>
                  <a:pt x="3444954" y="1605775"/>
                </a:lnTo>
                <a:lnTo>
                  <a:pt x="3429489" y="1607779"/>
                </a:lnTo>
                <a:lnTo>
                  <a:pt x="3416029" y="1605775"/>
                </a:lnTo>
                <a:lnTo>
                  <a:pt x="3402569" y="1605775"/>
                </a:lnTo>
                <a:lnTo>
                  <a:pt x="3398846" y="1619521"/>
                </a:lnTo>
                <a:lnTo>
                  <a:pt x="3393977" y="1626395"/>
                </a:lnTo>
                <a:lnTo>
                  <a:pt x="3391113" y="1628399"/>
                </a:lnTo>
                <a:lnTo>
                  <a:pt x="3384526" y="1628399"/>
                </a:lnTo>
                <a:lnTo>
                  <a:pt x="3377940" y="1630404"/>
                </a:lnTo>
                <a:lnTo>
                  <a:pt x="3371353" y="1635272"/>
                </a:lnTo>
                <a:lnTo>
                  <a:pt x="3359897" y="1665630"/>
                </a:lnTo>
                <a:lnTo>
                  <a:pt x="3344432" y="1665630"/>
                </a:lnTo>
                <a:lnTo>
                  <a:pt x="3335841" y="1672502"/>
                </a:lnTo>
                <a:lnTo>
                  <a:pt x="3327249" y="1681380"/>
                </a:lnTo>
                <a:lnTo>
                  <a:pt x="3315793" y="1688254"/>
                </a:lnTo>
                <a:lnTo>
                  <a:pt x="3312930" y="1722334"/>
                </a:lnTo>
                <a:lnTo>
                  <a:pt x="3304339" y="1751545"/>
                </a:lnTo>
                <a:lnTo>
                  <a:pt x="3292883" y="1775029"/>
                </a:lnTo>
                <a:lnTo>
                  <a:pt x="3274554" y="1797368"/>
                </a:lnTo>
                <a:lnTo>
                  <a:pt x="3272549" y="1797368"/>
                </a:lnTo>
                <a:lnTo>
                  <a:pt x="3270544" y="1795363"/>
                </a:lnTo>
                <a:lnTo>
                  <a:pt x="3268540" y="1795363"/>
                </a:lnTo>
                <a:lnTo>
                  <a:pt x="3267680" y="1793359"/>
                </a:lnTo>
                <a:lnTo>
                  <a:pt x="3257084" y="1781616"/>
                </a:lnTo>
                <a:lnTo>
                  <a:pt x="3247347" y="1763001"/>
                </a:lnTo>
                <a:lnTo>
                  <a:pt x="3241619" y="1747250"/>
                </a:lnTo>
                <a:lnTo>
                  <a:pt x="3240760" y="1744386"/>
                </a:lnTo>
                <a:lnTo>
                  <a:pt x="3241619" y="1740376"/>
                </a:lnTo>
                <a:lnTo>
                  <a:pt x="3243624" y="1737513"/>
                </a:lnTo>
                <a:lnTo>
                  <a:pt x="3245629" y="1735507"/>
                </a:lnTo>
                <a:lnTo>
                  <a:pt x="3245629" y="1733503"/>
                </a:lnTo>
                <a:lnTo>
                  <a:pt x="3228446" y="1708015"/>
                </a:lnTo>
                <a:lnTo>
                  <a:pt x="3216990" y="1680808"/>
                </a:lnTo>
                <a:lnTo>
                  <a:pt x="3209257" y="1651597"/>
                </a:lnTo>
                <a:lnTo>
                  <a:pt x="3205535" y="1616371"/>
                </a:lnTo>
                <a:lnTo>
                  <a:pt x="3194079" y="1617230"/>
                </a:lnTo>
                <a:lnTo>
                  <a:pt x="3185488" y="1617230"/>
                </a:lnTo>
                <a:lnTo>
                  <a:pt x="3175750" y="1616371"/>
                </a:lnTo>
                <a:lnTo>
                  <a:pt x="3172027" y="1612362"/>
                </a:lnTo>
                <a:lnTo>
                  <a:pt x="3167159" y="1609497"/>
                </a:lnTo>
                <a:lnTo>
                  <a:pt x="3163435" y="1605488"/>
                </a:lnTo>
                <a:lnTo>
                  <a:pt x="3160572" y="1602624"/>
                </a:lnTo>
                <a:lnTo>
                  <a:pt x="3163435" y="1590023"/>
                </a:lnTo>
                <a:lnTo>
                  <a:pt x="3156849" y="1580286"/>
                </a:lnTo>
                <a:lnTo>
                  <a:pt x="3145393" y="1571408"/>
                </a:lnTo>
                <a:lnTo>
                  <a:pt x="3133937" y="1563675"/>
                </a:lnTo>
                <a:lnTo>
                  <a:pt x="3123341" y="1553079"/>
                </a:lnTo>
                <a:lnTo>
                  <a:pt x="3095562" y="1557089"/>
                </a:lnTo>
                <a:lnTo>
                  <a:pt x="3066637" y="1557089"/>
                </a:lnTo>
                <a:lnTo>
                  <a:pt x="3037711" y="1555084"/>
                </a:lnTo>
                <a:lnTo>
                  <a:pt x="3009932" y="1553079"/>
                </a:lnTo>
                <a:lnTo>
                  <a:pt x="3005064" y="1543342"/>
                </a:lnTo>
                <a:lnTo>
                  <a:pt x="2998476" y="1530741"/>
                </a:lnTo>
                <a:lnTo>
                  <a:pt x="2987880" y="1534750"/>
                </a:lnTo>
                <a:lnTo>
                  <a:pt x="2981293" y="1536755"/>
                </a:lnTo>
                <a:lnTo>
                  <a:pt x="2972701" y="1537614"/>
                </a:lnTo>
                <a:lnTo>
                  <a:pt x="2961246" y="1537614"/>
                </a:lnTo>
                <a:lnTo>
                  <a:pt x="2951509" y="1530741"/>
                </a:lnTo>
                <a:lnTo>
                  <a:pt x="2940913" y="1525872"/>
                </a:lnTo>
                <a:lnTo>
                  <a:pt x="2929457" y="1518999"/>
                </a:lnTo>
                <a:lnTo>
                  <a:pt x="2920866" y="1512126"/>
                </a:lnTo>
                <a:lnTo>
                  <a:pt x="2918001" y="1502388"/>
                </a:lnTo>
                <a:lnTo>
                  <a:pt x="2913133" y="1493511"/>
                </a:lnTo>
                <a:lnTo>
                  <a:pt x="2902537" y="1484633"/>
                </a:lnTo>
                <a:lnTo>
                  <a:pt x="2900532" y="1484633"/>
                </a:lnTo>
                <a:lnTo>
                  <a:pt x="2899673" y="1484633"/>
                </a:lnTo>
                <a:lnTo>
                  <a:pt x="2897668" y="1484633"/>
                </a:lnTo>
                <a:lnTo>
                  <a:pt x="2893945" y="1484633"/>
                </a:lnTo>
                <a:lnTo>
                  <a:pt x="2887358" y="1484633"/>
                </a:lnTo>
                <a:lnTo>
                  <a:pt x="2891081" y="1498379"/>
                </a:lnTo>
                <a:lnTo>
                  <a:pt x="2895950" y="1514131"/>
                </a:lnTo>
                <a:lnTo>
                  <a:pt x="2904541" y="1529881"/>
                </a:lnTo>
                <a:lnTo>
                  <a:pt x="2911128" y="1543629"/>
                </a:lnTo>
                <a:lnTo>
                  <a:pt x="2917715" y="1553366"/>
                </a:lnTo>
                <a:lnTo>
                  <a:pt x="2919720" y="1548497"/>
                </a:lnTo>
                <a:lnTo>
                  <a:pt x="2920579" y="1546492"/>
                </a:lnTo>
                <a:lnTo>
                  <a:pt x="2920579" y="1544487"/>
                </a:lnTo>
                <a:lnTo>
                  <a:pt x="2922583" y="1544487"/>
                </a:lnTo>
                <a:lnTo>
                  <a:pt x="2924588" y="1544487"/>
                </a:lnTo>
                <a:lnTo>
                  <a:pt x="2929457" y="1546492"/>
                </a:lnTo>
                <a:lnTo>
                  <a:pt x="2931462" y="1551361"/>
                </a:lnTo>
                <a:lnTo>
                  <a:pt x="2933466" y="1557089"/>
                </a:lnTo>
                <a:lnTo>
                  <a:pt x="2933466" y="1561957"/>
                </a:lnTo>
                <a:lnTo>
                  <a:pt x="2934325" y="1566826"/>
                </a:lnTo>
                <a:lnTo>
                  <a:pt x="2936331" y="1571694"/>
                </a:lnTo>
                <a:lnTo>
                  <a:pt x="2942917" y="1570835"/>
                </a:lnTo>
                <a:lnTo>
                  <a:pt x="2951509" y="1568830"/>
                </a:lnTo>
                <a:lnTo>
                  <a:pt x="2961246" y="1568830"/>
                </a:lnTo>
                <a:lnTo>
                  <a:pt x="2976711" y="1551361"/>
                </a:lnTo>
                <a:lnTo>
                  <a:pt x="2995040" y="1537614"/>
                </a:lnTo>
                <a:lnTo>
                  <a:pt x="2997044" y="1555084"/>
                </a:lnTo>
                <a:lnTo>
                  <a:pt x="2999049" y="1568830"/>
                </a:lnTo>
                <a:lnTo>
                  <a:pt x="3023965" y="1582577"/>
                </a:lnTo>
                <a:lnTo>
                  <a:pt x="3044012" y="1599187"/>
                </a:lnTo>
                <a:lnTo>
                  <a:pt x="3037425" y="1608065"/>
                </a:lnTo>
                <a:lnTo>
                  <a:pt x="3031697" y="1616944"/>
                </a:lnTo>
                <a:lnTo>
                  <a:pt x="3025969" y="1623817"/>
                </a:lnTo>
                <a:lnTo>
                  <a:pt x="3013368" y="1628685"/>
                </a:lnTo>
                <a:lnTo>
                  <a:pt x="3013368" y="1647300"/>
                </a:lnTo>
                <a:lnTo>
                  <a:pt x="2997044" y="1657897"/>
                </a:lnTo>
                <a:lnTo>
                  <a:pt x="2979861" y="1669639"/>
                </a:lnTo>
                <a:lnTo>
                  <a:pt x="2979861" y="1677944"/>
                </a:lnTo>
                <a:lnTo>
                  <a:pt x="2958668" y="1677944"/>
                </a:lnTo>
                <a:lnTo>
                  <a:pt x="2946068" y="1684818"/>
                </a:lnTo>
                <a:lnTo>
                  <a:pt x="2936331" y="1695414"/>
                </a:lnTo>
                <a:lnTo>
                  <a:pt x="2924875" y="1704292"/>
                </a:lnTo>
                <a:lnTo>
                  <a:pt x="2909410" y="1711165"/>
                </a:lnTo>
                <a:lnTo>
                  <a:pt x="2893945" y="1714029"/>
                </a:lnTo>
                <a:lnTo>
                  <a:pt x="2877621" y="1718898"/>
                </a:lnTo>
                <a:lnTo>
                  <a:pt x="2864160" y="1724626"/>
                </a:lnTo>
                <a:lnTo>
                  <a:pt x="2852705" y="1731498"/>
                </a:lnTo>
                <a:lnTo>
                  <a:pt x="2841250" y="1734363"/>
                </a:lnTo>
                <a:lnTo>
                  <a:pt x="2832658" y="1734363"/>
                </a:lnTo>
                <a:lnTo>
                  <a:pt x="2828935" y="1732358"/>
                </a:lnTo>
                <a:lnTo>
                  <a:pt x="2828076" y="1732358"/>
                </a:lnTo>
                <a:lnTo>
                  <a:pt x="2826071" y="1731498"/>
                </a:lnTo>
                <a:lnTo>
                  <a:pt x="2824067" y="1729494"/>
                </a:lnTo>
                <a:lnTo>
                  <a:pt x="2822062" y="1725484"/>
                </a:lnTo>
                <a:lnTo>
                  <a:pt x="2817193" y="1715747"/>
                </a:lnTo>
                <a:lnTo>
                  <a:pt x="2815188" y="1705151"/>
                </a:lnTo>
                <a:lnTo>
                  <a:pt x="2815188" y="1695414"/>
                </a:lnTo>
                <a:lnTo>
                  <a:pt x="2814330" y="1684818"/>
                </a:lnTo>
                <a:lnTo>
                  <a:pt x="2805737" y="1668207"/>
                </a:lnTo>
                <a:lnTo>
                  <a:pt x="2794283" y="1652455"/>
                </a:lnTo>
                <a:lnTo>
                  <a:pt x="2781681" y="1638709"/>
                </a:lnTo>
                <a:lnTo>
                  <a:pt x="2770226" y="1624962"/>
                </a:lnTo>
                <a:lnTo>
                  <a:pt x="2767362" y="1615225"/>
                </a:lnTo>
                <a:lnTo>
                  <a:pt x="2765357" y="1603483"/>
                </a:lnTo>
                <a:lnTo>
                  <a:pt x="2763352" y="1590882"/>
                </a:lnTo>
                <a:lnTo>
                  <a:pt x="2758484" y="1581145"/>
                </a:lnTo>
                <a:lnTo>
                  <a:pt x="2740155" y="1569403"/>
                </a:lnTo>
                <a:lnTo>
                  <a:pt x="2735287" y="1557662"/>
                </a:lnTo>
                <a:lnTo>
                  <a:pt x="2729559" y="1545060"/>
                </a:lnTo>
                <a:lnTo>
                  <a:pt x="2724690" y="1533319"/>
                </a:lnTo>
                <a:lnTo>
                  <a:pt x="2718103" y="1523582"/>
                </a:lnTo>
                <a:lnTo>
                  <a:pt x="2708366" y="1516708"/>
                </a:lnTo>
                <a:lnTo>
                  <a:pt x="2702638" y="1514703"/>
                </a:lnTo>
                <a:lnTo>
                  <a:pt x="2701779" y="1510693"/>
                </a:lnTo>
                <a:lnTo>
                  <a:pt x="2698056" y="1509834"/>
                </a:lnTo>
                <a:lnTo>
                  <a:pt x="2695192" y="1507830"/>
                </a:lnTo>
                <a:lnTo>
                  <a:pt x="2691469" y="1505825"/>
                </a:lnTo>
                <a:lnTo>
                  <a:pt x="2688605" y="1502961"/>
                </a:lnTo>
                <a:lnTo>
                  <a:pt x="2684882" y="1497234"/>
                </a:lnTo>
                <a:lnTo>
                  <a:pt x="2682018" y="1490360"/>
                </a:lnTo>
                <a:lnTo>
                  <a:pt x="2678295" y="1490360"/>
                </a:lnTo>
                <a:lnTo>
                  <a:pt x="2678295" y="1497234"/>
                </a:lnTo>
                <a:lnTo>
                  <a:pt x="2689751" y="1512985"/>
                </a:lnTo>
                <a:lnTo>
                  <a:pt x="2700347" y="1530454"/>
                </a:lnTo>
                <a:lnTo>
                  <a:pt x="2706934" y="1551074"/>
                </a:lnTo>
                <a:lnTo>
                  <a:pt x="2713521" y="1569689"/>
                </a:lnTo>
                <a:lnTo>
                  <a:pt x="2722112" y="1588304"/>
                </a:lnTo>
                <a:lnTo>
                  <a:pt x="2724977" y="1591169"/>
                </a:lnTo>
                <a:lnTo>
                  <a:pt x="2729845" y="1595178"/>
                </a:lnTo>
                <a:lnTo>
                  <a:pt x="2733568" y="1598041"/>
                </a:lnTo>
                <a:lnTo>
                  <a:pt x="2738437" y="1602052"/>
                </a:lnTo>
                <a:lnTo>
                  <a:pt x="2740442" y="1606920"/>
                </a:lnTo>
                <a:lnTo>
                  <a:pt x="2740442" y="1641000"/>
                </a:lnTo>
                <a:lnTo>
                  <a:pt x="2743305" y="1645010"/>
                </a:lnTo>
                <a:lnTo>
                  <a:pt x="2747028" y="1649878"/>
                </a:lnTo>
                <a:lnTo>
                  <a:pt x="2751897" y="1652742"/>
                </a:lnTo>
                <a:lnTo>
                  <a:pt x="2756765" y="1656751"/>
                </a:lnTo>
                <a:lnTo>
                  <a:pt x="2758770" y="1659615"/>
                </a:lnTo>
                <a:lnTo>
                  <a:pt x="2761634" y="1670212"/>
                </a:lnTo>
                <a:lnTo>
                  <a:pt x="2763639" y="1677944"/>
                </a:lnTo>
                <a:lnTo>
                  <a:pt x="2767362" y="1688540"/>
                </a:lnTo>
                <a:lnTo>
                  <a:pt x="2777099" y="1700283"/>
                </a:lnTo>
                <a:lnTo>
                  <a:pt x="2792564" y="1710878"/>
                </a:lnTo>
                <a:lnTo>
                  <a:pt x="2808888" y="1720615"/>
                </a:lnTo>
                <a:lnTo>
                  <a:pt x="2822348" y="1731212"/>
                </a:lnTo>
                <a:lnTo>
                  <a:pt x="2826071" y="1736080"/>
                </a:lnTo>
                <a:lnTo>
                  <a:pt x="2826071" y="1742954"/>
                </a:lnTo>
                <a:lnTo>
                  <a:pt x="2826071" y="1747823"/>
                </a:lnTo>
                <a:lnTo>
                  <a:pt x="2828076" y="1752691"/>
                </a:lnTo>
                <a:lnTo>
                  <a:pt x="2832945" y="1758419"/>
                </a:lnTo>
                <a:lnTo>
                  <a:pt x="2847264" y="1759278"/>
                </a:lnTo>
                <a:lnTo>
                  <a:pt x="2864447" y="1751545"/>
                </a:lnTo>
                <a:lnTo>
                  <a:pt x="2887645" y="1745817"/>
                </a:lnTo>
                <a:lnTo>
                  <a:pt x="2909696" y="1740949"/>
                </a:lnTo>
                <a:lnTo>
                  <a:pt x="2929743" y="1738086"/>
                </a:lnTo>
                <a:lnTo>
                  <a:pt x="2929743" y="1740949"/>
                </a:lnTo>
                <a:lnTo>
                  <a:pt x="2924875" y="1749827"/>
                </a:lnTo>
                <a:lnTo>
                  <a:pt x="2924875" y="1760137"/>
                </a:lnTo>
                <a:lnTo>
                  <a:pt x="2921152" y="1771879"/>
                </a:lnTo>
                <a:lnTo>
                  <a:pt x="2914565" y="1789348"/>
                </a:lnTo>
                <a:lnTo>
                  <a:pt x="2904828" y="1809968"/>
                </a:lnTo>
                <a:lnTo>
                  <a:pt x="2893372" y="1830588"/>
                </a:lnTo>
                <a:lnTo>
                  <a:pt x="2880771" y="1847199"/>
                </a:lnTo>
                <a:lnTo>
                  <a:pt x="2862443" y="1865814"/>
                </a:lnTo>
                <a:lnTo>
                  <a:pt x="2842395" y="1883283"/>
                </a:lnTo>
                <a:lnTo>
                  <a:pt x="2821202" y="1899894"/>
                </a:lnTo>
                <a:lnTo>
                  <a:pt x="2801155" y="1919369"/>
                </a:lnTo>
                <a:lnTo>
                  <a:pt x="2783972" y="1939989"/>
                </a:lnTo>
                <a:lnTo>
                  <a:pt x="2770512" y="1963472"/>
                </a:lnTo>
                <a:lnTo>
                  <a:pt x="2765643" y="1985810"/>
                </a:lnTo>
                <a:lnTo>
                  <a:pt x="2768507" y="2006430"/>
                </a:lnTo>
                <a:lnTo>
                  <a:pt x="2775095" y="2027050"/>
                </a:lnTo>
                <a:lnTo>
                  <a:pt x="2781681" y="2045665"/>
                </a:lnTo>
                <a:lnTo>
                  <a:pt x="2788268" y="2066285"/>
                </a:lnTo>
                <a:lnTo>
                  <a:pt x="2793996" y="2086905"/>
                </a:lnTo>
                <a:lnTo>
                  <a:pt x="2791991" y="2107526"/>
                </a:lnTo>
                <a:lnTo>
                  <a:pt x="2781395" y="2129004"/>
                </a:lnTo>
                <a:lnTo>
                  <a:pt x="2767075" y="2139600"/>
                </a:lnTo>
                <a:lnTo>
                  <a:pt x="2749892" y="2147333"/>
                </a:lnTo>
                <a:lnTo>
                  <a:pt x="2733568" y="2156211"/>
                </a:lnTo>
                <a:lnTo>
                  <a:pt x="2720108" y="2167953"/>
                </a:lnTo>
                <a:lnTo>
                  <a:pt x="2711516" y="2185423"/>
                </a:lnTo>
                <a:lnTo>
                  <a:pt x="2720108" y="2195160"/>
                </a:lnTo>
                <a:lnTo>
                  <a:pt x="2726694" y="2210912"/>
                </a:lnTo>
                <a:lnTo>
                  <a:pt x="2729559" y="2229527"/>
                </a:lnTo>
                <a:lnTo>
                  <a:pt x="2724690" y="2233536"/>
                </a:lnTo>
                <a:lnTo>
                  <a:pt x="2721826" y="2236399"/>
                </a:lnTo>
                <a:lnTo>
                  <a:pt x="2719822" y="2238404"/>
                </a:lnTo>
                <a:lnTo>
                  <a:pt x="2716099" y="2241268"/>
                </a:lnTo>
                <a:lnTo>
                  <a:pt x="2715239" y="2245278"/>
                </a:lnTo>
                <a:lnTo>
                  <a:pt x="2711516" y="2248141"/>
                </a:lnTo>
                <a:lnTo>
                  <a:pt x="2693187" y="2252151"/>
                </a:lnTo>
                <a:lnTo>
                  <a:pt x="2688319" y="2263893"/>
                </a:lnTo>
                <a:lnTo>
                  <a:pt x="2686314" y="2277639"/>
                </a:lnTo>
                <a:lnTo>
                  <a:pt x="2684309" y="2291386"/>
                </a:lnTo>
                <a:lnTo>
                  <a:pt x="2681446" y="2305132"/>
                </a:lnTo>
                <a:lnTo>
                  <a:pt x="2659394" y="2323748"/>
                </a:lnTo>
                <a:lnTo>
                  <a:pt x="2652806" y="2339499"/>
                </a:lnTo>
                <a:lnTo>
                  <a:pt x="2644215" y="2355250"/>
                </a:lnTo>
                <a:lnTo>
                  <a:pt x="2627891" y="2369856"/>
                </a:lnTo>
                <a:lnTo>
                  <a:pt x="2607844" y="2382457"/>
                </a:lnTo>
                <a:lnTo>
                  <a:pt x="2582929" y="2389330"/>
                </a:lnTo>
                <a:lnTo>
                  <a:pt x="2558013" y="2396204"/>
                </a:lnTo>
                <a:lnTo>
                  <a:pt x="2531951" y="2401073"/>
                </a:lnTo>
                <a:lnTo>
                  <a:pt x="2508754" y="2405941"/>
                </a:lnTo>
                <a:lnTo>
                  <a:pt x="2503885" y="2403077"/>
                </a:lnTo>
                <a:lnTo>
                  <a:pt x="2500163" y="2399067"/>
                </a:lnTo>
                <a:lnTo>
                  <a:pt x="2497298" y="2397063"/>
                </a:lnTo>
                <a:lnTo>
                  <a:pt x="2493576" y="2392195"/>
                </a:lnTo>
                <a:lnTo>
                  <a:pt x="2490712" y="2389330"/>
                </a:lnTo>
                <a:lnTo>
                  <a:pt x="2488707" y="2380452"/>
                </a:lnTo>
                <a:lnTo>
                  <a:pt x="2488707" y="2369856"/>
                </a:lnTo>
                <a:lnTo>
                  <a:pt x="2488707" y="2358114"/>
                </a:lnTo>
                <a:lnTo>
                  <a:pt x="2486702" y="2346372"/>
                </a:lnTo>
                <a:lnTo>
                  <a:pt x="2476965" y="2329762"/>
                </a:lnTo>
                <a:lnTo>
                  <a:pt x="2463505" y="2314011"/>
                </a:lnTo>
                <a:lnTo>
                  <a:pt x="2450045" y="2296541"/>
                </a:lnTo>
                <a:lnTo>
                  <a:pt x="2441453" y="2279930"/>
                </a:lnTo>
                <a:lnTo>
                  <a:pt x="2445176" y="2268189"/>
                </a:lnTo>
                <a:lnTo>
                  <a:pt x="2445176" y="2266184"/>
                </a:lnTo>
                <a:lnTo>
                  <a:pt x="2441453" y="2262174"/>
                </a:lnTo>
                <a:lnTo>
                  <a:pt x="2438589" y="2261315"/>
                </a:lnTo>
                <a:lnTo>
                  <a:pt x="2436585" y="2257306"/>
                </a:lnTo>
                <a:lnTo>
                  <a:pt x="2434580" y="2257306"/>
                </a:lnTo>
                <a:lnTo>
                  <a:pt x="2432575" y="2252437"/>
                </a:lnTo>
                <a:lnTo>
                  <a:pt x="2434580" y="2247569"/>
                </a:lnTo>
                <a:lnTo>
                  <a:pt x="2434580" y="2243559"/>
                </a:lnTo>
                <a:lnTo>
                  <a:pt x="2436585" y="2240695"/>
                </a:lnTo>
                <a:lnTo>
                  <a:pt x="2438589" y="2236686"/>
                </a:lnTo>
                <a:lnTo>
                  <a:pt x="2432002" y="2233822"/>
                </a:lnTo>
                <a:lnTo>
                  <a:pt x="2432002" y="2229813"/>
                </a:lnTo>
                <a:lnTo>
                  <a:pt x="2432002" y="2226948"/>
                </a:lnTo>
                <a:lnTo>
                  <a:pt x="2432861" y="2222080"/>
                </a:lnTo>
                <a:lnTo>
                  <a:pt x="2434866" y="2218071"/>
                </a:lnTo>
                <a:lnTo>
                  <a:pt x="2434866" y="2213202"/>
                </a:lnTo>
                <a:lnTo>
                  <a:pt x="2434866" y="2208333"/>
                </a:lnTo>
                <a:lnTo>
                  <a:pt x="2428279" y="2194587"/>
                </a:lnTo>
                <a:lnTo>
                  <a:pt x="2418542" y="2178836"/>
                </a:lnTo>
                <a:lnTo>
                  <a:pt x="2407945" y="2165089"/>
                </a:lnTo>
                <a:lnTo>
                  <a:pt x="2401359" y="2151343"/>
                </a:lnTo>
                <a:lnTo>
                  <a:pt x="2399354" y="2134732"/>
                </a:lnTo>
                <a:lnTo>
                  <a:pt x="2403077" y="2115258"/>
                </a:lnTo>
                <a:lnTo>
                  <a:pt x="2409664" y="2098647"/>
                </a:lnTo>
                <a:lnTo>
                  <a:pt x="2419401" y="2080032"/>
                </a:lnTo>
                <a:lnTo>
                  <a:pt x="2425988" y="2064280"/>
                </a:lnTo>
                <a:lnTo>
                  <a:pt x="2431716" y="2050534"/>
                </a:lnTo>
                <a:lnTo>
                  <a:pt x="2425129" y="2036787"/>
                </a:lnTo>
                <a:lnTo>
                  <a:pt x="2423124" y="2025045"/>
                </a:lnTo>
                <a:lnTo>
                  <a:pt x="2423124" y="2013304"/>
                </a:lnTo>
                <a:lnTo>
                  <a:pt x="2419401" y="1997552"/>
                </a:lnTo>
                <a:lnTo>
                  <a:pt x="2409664" y="1976932"/>
                </a:lnTo>
                <a:lnTo>
                  <a:pt x="2394199" y="1956312"/>
                </a:lnTo>
                <a:lnTo>
                  <a:pt x="2379880" y="1937697"/>
                </a:lnTo>
                <a:lnTo>
                  <a:pt x="2364414" y="1921946"/>
                </a:lnTo>
                <a:lnTo>
                  <a:pt x="2369283" y="1901327"/>
                </a:lnTo>
                <a:lnTo>
                  <a:pt x="2374152" y="1882711"/>
                </a:lnTo>
                <a:lnTo>
                  <a:pt x="2379880" y="1862092"/>
                </a:lnTo>
                <a:lnTo>
                  <a:pt x="2374152" y="1859227"/>
                </a:lnTo>
                <a:lnTo>
                  <a:pt x="2371288" y="1857223"/>
                </a:lnTo>
                <a:lnTo>
                  <a:pt x="2367565" y="1853213"/>
                </a:lnTo>
                <a:lnTo>
                  <a:pt x="2364701" y="1852354"/>
                </a:lnTo>
                <a:lnTo>
                  <a:pt x="2359832" y="1852354"/>
                </a:lnTo>
                <a:lnTo>
                  <a:pt x="2353246" y="1850349"/>
                </a:lnTo>
                <a:lnTo>
                  <a:pt x="2349522" y="1853213"/>
                </a:lnTo>
                <a:lnTo>
                  <a:pt x="2347518" y="1855218"/>
                </a:lnTo>
                <a:lnTo>
                  <a:pt x="2342650" y="1857223"/>
                </a:lnTo>
                <a:lnTo>
                  <a:pt x="2337781" y="1857223"/>
                </a:lnTo>
                <a:lnTo>
                  <a:pt x="2331194" y="1857223"/>
                </a:lnTo>
                <a:lnTo>
                  <a:pt x="2312865" y="1828011"/>
                </a:lnTo>
                <a:lnTo>
                  <a:pt x="2300264" y="1826006"/>
                </a:lnTo>
                <a:lnTo>
                  <a:pt x="2288809" y="1825147"/>
                </a:lnTo>
                <a:lnTo>
                  <a:pt x="2275348" y="1823143"/>
                </a:lnTo>
                <a:lnTo>
                  <a:pt x="2259024" y="1830016"/>
                </a:lnTo>
                <a:lnTo>
                  <a:pt x="2241841" y="1836889"/>
                </a:lnTo>
                <a:lnTo>
                  <a:pt x="2228381" y="1841758"/>
                </a:lnTo>
                <a:lnTo>
                  <a:pt x="2195733" y="1834884"/>
                </a:lnTo>
                <a:lnTo>
                  <a:pt x="2192009" y="1846626"/>
                </a:lnTo>
                <a:lnTo>
                  <a:pt x="2180554" y="1846626"/>
                </a:lnTo>
                <a:lnTo>
                  <a:pt x="2169958" y="1843762"/>
                </a:lnTo>
                <a:lnTo>
                  <a:pt x="2162225" y="1841758"/>
                </a:lnTo>
                <a:lnTo>
                  <a:pt x="2158502" y="1843762"/>
                </a:lnTo>
                <a:lnTo>
                  <a:pt x="2155639" y="1846626"/>
                </a:lnTo>
                <a:lnTo>
                  <a:pt x="2149911" y="1848631"/>
                </a:lnTo>
                <a:lnTo>
                  <a:pt x="2143323" y="1850636"/>
                </a:lnTo>
                <a:lnTo>
                  <a:pt x="2133586" y="1838893"/>
                </a:lnTo>
                <a:lnTo>
                  <a:pt x="2120126" y="1832021"/>
                </a:lnTo>
                <a:lnTo>
                  <a:pt x="2106666" y="1825147"/>
                </a:lnTo>
                <a:lnTo>
                  <a:pt x="2093206" y="1818274"/>
                </a:lnTo>
                <a:lnTo>
                  <a:pt x="2081751" y="1809395"/>
                </a:lnTo>
                <a:lnTo>
                  <a:pt x="2073159" y="1787058"/>
                </a:lnTo>
                <a:lnTo>
                  <a:pt x="2063422" y="1775315"/>
                </a:lnTo>
                <a:lnTo>
                  <a:pt x="2047957" y="1763574"/>
                </a:lnTo>
                <a:lnTo>
                  <a:pt x="2034497" y="1751832"/>
                </a:lnTo>
                <a:lnTo>
                  <a:pt x="2025905" y="1741235"/>
                </a:lnTo>
                <a:lnTo>
                  <a:pt x="2025905" y="1718898"/>
                </a:lnTo>
                <a:lnTo>
                  <a:pt x="2023041" y="1709160"/>
                </a:lnTo>
                <a:lnTo>
                  <a:pt x="2023900" y="1693409"/>
                </a:lnTo>
                <a:lnTo>
                  <a:pt x="2027623" y="1679663"/>
                </a:lnTo>
                <a:lnTo>
                  <a:pt x="2030487" y="1667920"/>
                </a:lnTo>
                <a:lnTo>
                  <a:pt x="2032492" y="1659042"/>
                </a:lnTo>
                <a:lnTo>
                  <a:pt x="2032492" y="1645296"/>
                </a:lnTo>
                <a:lnTo>
                  <a:pt x="2029628" y="1637563"/>
                </a:lnTo>
                <a:lnTo>
                  <a:pt x="2023900" y="1628685"/>
                </a:lnTo>
                <a:lnTo>
                  <a:pt x="2021036" y="1621812"/>
                </a:lnTo>
                <a:lnTo>
                  <a:pt x="2021036" y="1611216"/>
                </a:lnTo>
                <a:lnTo>
                  <a:pt x="2023900" y="1597470"/>
                </a:lnTo>
                <a:lnTo>
                  <a:pt x="2030487" y="1582864"/>
                </a:lnTo>
                <a:lnTo>
                  <a:pt x="2037074" y="1565394"/>
                </a:lnTo>
                <a:lnTo>
                  <a:pt x="2043661" y="1550788"/>
                </a:lnTo>
                <a:lnTo>
                  <a:pt x="2050248" y="1538187"/>
                </a:lnTo>
                <a:lnTo>
                  <a:pt x="2053971" y="1531314"/>
                </a:lnTo>
                <a:lnTo>
                  <a:pt x="2065426" y="1521576"/>
                </a:lnTo>
                <a:lnTo>
                  <a:pt x="2078886" y="1512699"/>
                </a:lnTo>
                <a:lnTo>
                  <a:pt x="2092347" y="1505825"/>
                </a:lnTo>
                <a:lnTo>
                  <a:pt x="2105807" y="1496947"/>
                </a:lnTo>
                <a:lnTo>
                  <a:pt x="2108670" y="1489215"/>
                </a:lnTo>
                <a:lnTo>
                  <a:pt x="2108670" y="1478619"/>
                </a:lnTo>
                <a:lnTo>
                  <a:pt x="2107812" y="1466876"/>
                </a:lnTo>
                <a:lnTo>
                  <a:pt x="2108670" y="1457139"/>
                </a:lnTo>
                <a:lnTo>
                  <a:pt x="2117263" y="1443393"/>
                </a:lnTo>
                <a:lnTo>
                  <a:pt x="2128718" y="1432796"/>
                </a:lnTo>
                <a:lnTo>
                  <a:pt x="2141319" y="1423059"/>
                </a:lnTo>
                <a:lnTo>
                  <a:pt x="2152774" y="1412463"/>
                </a:lnTo>
                <a:lnTo>
                  <a:pt x="2162511" y="1400721"/>
                </a:lnTo>
                <a:lnTo>
                  <a:pt x="2168239" y="1384970"/>
                </a:lnTo>
                <a:lnTo>
                  <a:pt x="2168239" y="1384110"/>
                </a:lnTo>
                <a:lnTo>
                  <a:pt x="2166235" y="1384110"/>
                </a:lnTo>
                <a:lnTo>
                  <a:pt x="2166235" y="1382105"/>
                </a:lnTo>
                <a:lnTo>
                  <a:pt x="2166235" y="1380101"/>
                </a:lnTo>
                <a:lnTo>
                  <a:pt x="2164230" y="1378096"/>
                </a:lnTo>
                <a:lnTo>
                  <a:pt x="2161366" y="1377237"/>
                </a:lnTo>
                <a:lnTo>
                  <a:pt x="2157643" y="1375233"/>
                </a:lnTo>
                <a:lnTo>
                  <a:pt x="2154779" y="1375233"/>
                </a:lnTo>
                <a:lnTo>
                  <a:pt x="2149051" y="1373228"/>
                </a:lnTo>
                <a:lnTo>
                  <a:pt x="2146188" y="1377237"/>
                </a:lnTo>
                <a:lnTo>
                  <a:pt x="2142464" y="1377237"/>
                </a:lnTo>
                <a:lnTo>
                  <a:pt x="2137596" y="1378096"/>
                </a:lnTo>
                <a:lnTo>
                  <a:pt x="2131009" y="1378096"/>
                </a:lnTo>
                <a:lnTo>
                  <a:pt x="2131009" y="1373228"/>
                </a:lnTo>
                <a:lnTo>
                  <a:pt x="2128145" y="1373228"/>
                </a:lnTo>
                <a:lnTo>
                  <a:pt x="2128145" y="1359481"/>
                </a:lnTo>
                <a:lnTo>
                  <a:pt x="2126141" y="1340866"/>
                </a:lnTo>
                <a:lnTo>
                  <a:pt x="2124135" y="1318527"/>
                </a:lnTo>
                <a:lnTo>
                  <a:pt x="2124135" y="1297049"/>
                </a:lnTo>
                <a:lnTo>
                  <a:pt x="2124135" y="1277575"/>
                </a:lnTo>
                <a:lnTo>
                  <a:pt x="2127858" y="1265832"/>
                </a:lnTo>
                <a:lnTo>
                  <a:pt x="2128431" y="1262396"/>
                </a:lnTo>
                <a:lnTo>
                  <a:pt x="2130436" y="1258387"/>
                </a:lnTo>
                <a:lnTo>
                  <a:pt x="2132441" y="1257527"/>
                </a:lnTo>
                <a:lnTo>
                  <a:pt x="2134445" y="1257527"/>
                </a:lnTo>
                <a:lnTo>
                  <a:pt x="2137310" y="1257527"/>
                </a:lnTo>
                <a:lnTo>
                  <a:pt x="2141033" y="1255522"/>
                </a:lnTo>
                <a:lnTo>
                  <a:pt x="2145901" y="1255522"/>
                </a:lnTo>
                <a:lnTo>
                  <a:pt x="2159361" y="1260391"/>
                </a:lnTo>
                <a:lnTo>
                  <a:pt x="2174826" y="1264400"/>
                </a:lnTo>
                <a:lnTo>
                  <a:pt x="2191151" y="1264400"/>
                </a:lnTo>
                <a:lnTo>
                  <a:pt x="2207474" y="1260391"/>
                </a:lnTo>
                <a:lnTo>
                  <a:pt x="2220076" y="1255522"/>
                </a:lnTo>
                <a:lnTo>
                  <a:pt x="2220935" y="1253518"/>
                </a:lnTo>
                <a:lnTo>
                  <a:pt x="2220935" y="1251513"/>
                </a:lnTo>
                <a:lnTo>
                  <a:pt x="2222939" y="1251513"/>
                </a:lnTo>
                <a:lnTo>
                  <a:pt x="2222939" y="1250654"/>
                </a:lnTo>
                <a:lnTo>
                  <a:pt x="2222939" y="1248650"/>
                </a:lnTo>
                <a:lnTo>
                  <a:pt x="2226662" y="1234902"/>
                </a:lnTo>
                <a:lnTo>
                  <a:pt x="2226662" y="1219152"/>
                </a:lnTo>
                <a:lnTo>
                  <a:pt x="2224658" y="1204546"/>
                </a:lnTo>
                <a:lnTo>
                  <a:pt x="2222653" y="1187076"/>
                </a:lnTo>
                <a:lnTo>
                  <a:pt x="2211197" y="1184212"/>
                </a:lnTo>
                <a:lnTo>
                  <a:pt x="2199742" y="1180203"/>
                </a:lnTo>
                <a:lnTo>
                  <a:pt x="2188286" y="1173329"/>
                </a:lnTo>
                <a:lnTo>
                  <a:pt x="2179695" y="1164452"/>
                </a:lnTo>
                <a:lnTo>
                  <a:pt x="2182558" y="1163592"/>
                </a:lnTo>
                <a:lnTo>
                  <a:pt x="2186282" y="1161587"/>
                </a:lnTo>
                <a:lnTo>
                  <a:pt x="2188286" y="1159583"/>
                </a:lnTo>
                <a:lnTo>
                  <a:pt x="2191151" y="1159583"/>
                </a:lnTo>
                <a:lnTo>
                  <a:pt x="2194874" y="1157578"/>
                </a:lnTo>
                <a:lnTo>
                  <a:pt x="2200602" y="1157578"/>
                </a:lnTo>
                <a:lnTo>
                  <a:pt x="2204324" y="1156718"/>
                </a:lnTo>
                <a:lnTo>
                  <a:pt x="2209193" y="1154714"/>
                </a:lnTo>
                <a:lnTo>
                  <a:pt x="2214061" y="1154714"/>
                </a:lnTo>
                <a:lnTo>
                  <a:pt x="2219789" y="1154714"/>
                </a:lnTo>
                <a:lnTo>
                  <a:pt x="2219789" y="1136099"/>
                </a:lnTo>
                <a:lnTo>
                  <a:pt x="2224658" y="1136099"/>
                </a:lnTo>
                <a:lnTo>
                  <a:pt x="2229526" y="1136958"/>
                </a:lnTo>
                <a:lnTo>
                  <a:pt x="2231531" y="1138963"/>
                </a:lnTo>
                <a:lnTo>
                  <a:pt x="2234395" y="1138963"/>
                </a:lnTo>
                <a:lnTo>
                  <a:pt x="2238118" y="1140968"/>
                </a:lnTo>
                <a:lnTo>
                  <a:pt x="2240981" y="1142972"/>
                </a:lnTo>
                <a:lnTo>
                  <a:pt x="2244705" y="1138963"/>
                </a:lnTo>
                <a:lnTo>
                  <a:pt x="2249574" y="1136958"/>
                </a:lnTo>
                <a:lnTo>
                  <a:pt x="2253296" y="1136099"/>
                </a:lnTo>
                <a:lnTo>
                  <a:pt x="2258165" y="1134094"/>
                </a:lnTo>
                <a:lnTo>
                  <a:pt x="2260170" y="1132089"/>
                </a:lnTo>
                <a:lnTo>
                  <a:pt x="2261029" y="1129226"/>
                </a:lnTo>
                <a:lnTo>
                  <a:pt x="2261029" y="1125216"/>
                </a:lnTo>
                <a:lnTo>
                  <a:pt x="2261029" y="1122352"/>
                </a:lnTo>
                <a:lnTo>
                  <a:pt x="2261029" y="1118343"/>
                </a:lnTo>
                <a:lnTo>
                  <a:pt x="2263034" y="1115479"/>
                </a:lnTo>
                <a:lnTo>
                  <a:pt x="2265038" y="1111470"/>
                </a:lnTo>
                <a:lnTo>
                  <a:pt x="2296827" y="1101733"/>
                </a:lnTo>
                <a:lnTo>
                  <a:pt x="2303414" y="1091136"/>
                </a:lnTo>
                <a:lnTo>
                  <a:pt x="2305419" y="1081399"/>
                </a:lnTo>
                <a:lnTo>
                  <a:pt x="2310287" y="1070803"/>
                </a:lnTo>
                <a:lnTo>
                  <a:pt x="2320024" y="1063929"/>
                </a:lnTo>
                <a:lnTo>
                  <a:pt x="2332626" y="1059060"/>
                </a:lnTo>
                <a:lnTo>
                  <a:pt x="2346945" y="1054192"/>
                </a:lnTo>
                <a:lnTo>
                  <a:pt x="2360405" y="1049323"/>
                </a:lnTo>
                <a:lnTo>
                  <a:pt x="2362410" y="1047319"/>
                </a:lnTo>
                <a:lnTo>
                  <a:pt x="2362410" y="1045314"/>
                </a:lnTo>
                <a:lnTo>
                  <a:pt x="2362410" y="1043310"/>
                </a:lnTo>
                <a:lnTo>
                  <a:pt x="2364414" y="1042451"/>
                </a:lnTo>
                <a:lnTo>
                  <a:pt x="2357828" y="1024980"/>
                </a:lnTo>
                <a:lnTo>
                  <a:pt x="2354104" y="1004360"/>
                </a:lnTo>
                <a:lnTo>
                  <a:pt x="2354104" y="985745"/>
                </a:lnTo>
                <a:lnTo>
                  <a:pt x="2353246" y="969994"/>
                </a:lnTo>
                <a:lnTo>
                  <a:pt x="2367565" y="969135"/>
                </a:lnTo>
                <a:lnTo>
                  <a:pt x="2378161" y="965125"/>
                </a:lnTo>
                <a:lnTo>
                  <a:pt x="2389617" y="962262"/>
                </a:lnTo>
                <a:lnTo>
                  <a:pt x="2389617" y="969994"/>
                </a:lnTo>
                <a:lnTo>
                  <a:pt x="2387612" y="976868"/>
                </a:lnTo>
                <a:lnTo>
                  <a:pt x="2385607" y="989468"/>
                </a:lnTo>
                <a:lnTo>
                  <a:pt x="2384748" y="1006079"/>
                </a:lnTo>
                <a:lnTo>
                  <a:pt x="2382744" y="1021830"/>
                </a:lnTo>
                <a:lnTo>
                  <a:pt x="2382744" y="1033572"/>
                </a:lnTo>
                <a:lnTo>
                  <a:pt x="2387612" y="1036436"/>
                </a:lnTo>
                <a:lnTo>
                  <a:pt x="2391335" y="1038441"/>
                </a:lnTo>
                <a:lnTo>
                  <a:pt x="2392195" y="1040445"/>
                </a:lnTo>
                <a:lnTo>
                  <a:pt x="2395917" y="1042451"/>
                </a:lnTo>
                <a:lnTo>
                  <a:pt x="2400786" y="1045314"/>
                </a:lnTo>
                <a:lnTo>
                  <a:pt x="2411383" y="1040445"/>
                </a:lnTo>
                <a:lnTo>
                  <a:pt x="2418828" y="1040445"/>
                </a:lnTo>
                <a:lnTo>
                  <a:pt x="2423697" y="1043310"/>
                </a:lnTo>
                <a:lnTo>
                  <a:pt x="2430284" y="1049037"/>
                </a:lnTo>
                <a:lnTo>
                  <a:pt x="2438875" y="1049037"/>
                </a:lnTo>
                <a:lnTo>
                  <a:pt x="2448612" y="1045028"/>
                </a:lnTo>
                <a:lnTo>
                  <a:pt x="2457204" y="1040159"/>
                </a:lnTo>
                <a:lnTo>
                  <a:pt x="2462072" y="1035290"/>
                </a:lnTo>
                <a:lnTo>
                  <a:pt x="2468660" y="1031281"/>
                </a:lnTo>
                <a:lnTo>
                  <a:pt x="2477251" y="1028418"/>
                </a:lnTo>
                <a:lnTo>
                  <a:pt x="2490712" y="1029276"/>
                </a:lnTo>
                <a:lnTo>
                  <a:pt x="2509040" y="1033286"/>
                </a:lnTo>
                <a:lnTo>
                  <a:pt x="2511045" y="1028418"/>
                </a:lnTo>
                <a:lnTo>
                  <a:pt x="2511904" y="1026413"/>
                </a:lnTo>
                <a:lnTo>
                  <a:pt x="2515627" y="1022403"/>
                </a:lnTo>
                <a:lnTo>
                  <a:pt x="2518491" y="1021544"/>
                </a:lnTo>
                <a:lnTo>
                  <a:pt x="2522214" y="1021544"/>
                </a:lnTo>
                <a:lnTo>
                  <a:pt x="2527083" y="1019539"/>
                </a:lnTo>
                <a:lnTo>
                  <a:pt x="2527083" y="990327"/>
                </a:lnTo>
                <a:lnTo>
                  <a:pt x="2530805" y="966844"/>
                </a:lnTo>
                <a:lnTo>
                  <a:pt x="2533670" y="962835"/>
                </a:lnTo>
                <a:lnTo>
                  <a:pt x="2537393" y="961975"/>
                </a:lnTo>
                <a:lnTo>
                  <a:pt x="2540256" y="957966"/>
                </a:lnTo>
                <a:lnTo>
                  <a:pt x="2543980" y="955961"/>
                </a:lnTo>
                <a:lnTo>
                  <a:pt x="2548849" y="955102"/>
                </a:lnTo>
                <a:lnTo>
                  <a:pt x="2548849" y="957966"/>
                </a:lnTo>
                <a:lnTo>
                  <a:pt x="2551712" y="961975"/>
                </a:lnTo>
                <a:lnTo>
                  <a:pt x="2553717" y="964839"/>
                </a:lnTo>
                <a:lnTo>
                  <a:pt x="2555721" y="968849"/>
                </a:lnTo>
                <a:lnTo>
                  <a:pt x="2557726" y="969708"/>
                </a:lnTo>
                <a:lnTo>
                  <a:pt x="2562595" y="971712"/>
                </a:lnTo>
                <a:lnTo>
                  <a:pt x="2567464" y="973718"/>
                </a:lnTo>
                <a:lnTo>
                  <a:pt x="2565458" y="957966"/>
                </a:lnTo>
                <a:lnTo>
                  <a:pt x="2564599" y="948229"/>
                </a:lnTo>
                <a:lnTo>
                  <a:pt x="2560876" y="941355"/>
                </a:lnTo>
                <a:lnTo>
                  <a:pt x="2558872" y="932477"/>
                </a:lnTo>
                <a:lnTo>
                  <a:pt x="2556008" y="916726"/>
                </a:lnTo>
                <a:lnTo>
                  <a:pt x="2564599" y="915867"/>
                </a:lnTo>
                <a:lnTo>
                  <a:pt x="2570327" y="911857"/>
                </a:lnTo>
                <a:lnTo>
                  <a:pt x="2576055" y="908994"/>
                </a:lnTo>
                <a:lnTo>
                  <a:pt x="2582642" y="904985"/>
                </a:lnTo>
                <a:lnTo>
                  <a:pt x="2594097" y="904985"/>
                </a:lnTo>
                <a:lnTo>
                  <a:pt x="2605553" y="906989"/>
                </a:lnTo>
                <a:lnTo>
                  <a:pt x="2614144" y="908994"/>
                </a:lnTo>
                <a:lnTo>
                  <a:pt x="2622736" y="904985"/>
                </a:lnTo>
                <a:lnTo>
                  <a:pt x="2629323" y="895247"/>
                </a:lnTo>
                <a:lnTo>
                  <a:pt x="2623595" y="893242"/>
                </a:lnTo>
                <a:lnTo>
                  <a:pt x="2618726" y="891238"/>
                </a:lnTo>
                <a:lnTo>
                  <a:pt x="2615863" y="889233"/>
                </a:lnTo>
                <a:lnTo>
                  <a:pt x="2610135" y="888374"/>
                </a:lnTo>
                <a:lnTo>
                  <a:pt x="2603548" y="888374"/>
                </a:lnTo>
                <a:lnTo>
                  <a:pt x="2587224" y="896106"/>
                </a:lnTo>
                <a:lnTo>
                  <a:pt x="2568896" y="901834"/>
                </a:lnTo>
                <a:lnTo>
                  <a:pt x="2548849" y="904698"/>
                </a:lnTo>
                <a:lnTo>
                  <a:pt x="2545125" y="895820"/>
                </a:lnTo>
                <a:lnTo>
                  <a:pt x="2540256" y="888947"/>
                </a:lnTo>
                <a:lnTo>
                  <a:pt x="2535388" y="882073"/>
                </a:lnTo>
                <a:lnTo>
                  <a:pt x="2531665" y="874341"/>
                </a:lnTo>
                <a:lnTo>
                  <a:pt x="2530805" y="860594"/>
                </a:lnTo>
                <a:lnTo>
                  <a:pt x="2531665" y="849998"/>
                </a:lnTo>
                <a:lnTo>
                  <a:pt x="2530805" y="838256"/>
                </a:lnTo>
                <a:lnTo>
                  <a:pt x="2528801" y="824509"/>
                </a:lnTo>
                <a:lnTo>
                  <a:pt x="2530805" y="812767"/>
                </a:lnTo>
                <a:lnTo>
                  <a:pt x="2538539" y="795298"/>
                </a:lnTo>
                <a:lnTo>
                  <a:pt x="2551998" y="783556"/>
                </a:lnTo>
                <a:lnTo>
                  <a:pt x="2565458" y="769809"/>
                </a:lnTo>
                <a:lnTo>
                  <a:pt x="2576914" y="756063"/>
                </a:lnTo>
                <a:lnTo>
                  <a:pt x="2585506" y="740311"/>
                </a:lnTo>
                <a:lnTo>
                  <a:pt x="2580637" y="735443"/>
                </a:lnTo>
                <a:lnTo>
                  <a:pt x="2575769" y="730574"/>
                </a:lnTo>
                <a:lnTo>
                  <a:pt x="2570041" y="725705"/>
                </a:lnTo>
                <a:lnTo>
                  <a:pt x="2557440" y="727711"/>
                </a:lnTo>
                <a:lnTo>
                  <a:pt x="2541975" y="728570"/>
                </a:lnTo>
                <a:lnTo>
                  <a:pt x="2537106" y="752913"/>
                </a:lnTo>
                <a:lnTo>
                  <a:pt x="2528515" y="771528"/>
                </a:lnTo>
                <a:lnTo>
                  <a:pt x="2517059" y="787279"/>
                </a:lnTo>
                <a:lnTo>
                  <a:pt x="2503599" y="801885"/>
                </a:lnTo>
                <a:lnTo>
                  <a:pt x="2490997" y="819354"/>
                </a:lnTo>
                <a:lnTo>
                  <a:pt x="2483265" y="839974"/>
                </a:lnTo>
                <a:lnTo>
                  <a:pt x="2477537" y="863458"/>
                </a:lnTo>
                <a:lnTo>
                  <a:pt x="2488134" y="872336"/>
                </a:lnTo>
                <a:lnTo>
                  <a:pt x="2497871" y="882073"/>
                </a:lnTo>
                <a:lnTo>
                  <a:pt x="2504458" y="894675"/>
                </a:lnTo>
                <a:lnTo>
                  <a:pt x="2508181" y="909280"/>
                </a:lnTo>
                <a:lnTo>
                  <a:pt x="2503313" y="911284"/>
                </a:lnTo>
                <a:lnTo>
                  <a:pt x="2501308" y="913290"/>
                </a:lnTo>
                <a:lnTo>
                  <a:pt x="2499303" y="915295"/>
                </a:lnTo>
                <a:lnTo>
                  <a:pt x="2499303" y="916153"/>
                </a:lnTo>
                <a:lnTo>
                  <a:pt x="2497298" y="918158"/>
                </a:lnTo>
                <a:lnTo>
                  <a:pt x="2497298" y="922167"/>
                </a:lnTo>
                <a:lnTo>
                  <a:pt x="2496439" y="923027"/>
                </a:lnTo>
                <a:lnTo>
                  <a:pt x="2474388" y="931904"/>
                </a:lnTo>
                <a:lnTo>
                  <a:pt x="2471523" y="952525"/>
                </a:lnTo>
                <a:lnTo>
                  <a:pt x="2464937" y="968276"/>
                </a:lnTo>
                <a:lnTo>
                  <a:pt x="2458350" y="980017"/>
                </a:lnTo>
                <a:lnTo>
                  <a:pt x="2447753" y="989755"/>
                </a:lnTo>
                <a:lnTo>
                  <a:pt x="2439162" y="1000351"/>
                </a:lnTo>
                <a:lnTo>
                  <a:pt x="2431430" y="1014097"/>
                </a:lnTo>
                <a:lnTo>
                  <a:pt x="2425702" y="1014097"/>
                </a:lnTo>
                <a:lnTo>
                  <a:pt x="2425702" y="1010088"/>
                </a:lnTo>
                <a:lnTo>
                  <a:pt x="2412241" y="991473"/>
                </a:lnTo>
                <a:lnTo>
                  <a:pt x="2404509" y="970853"/>
                </a:lnTo>
                <a:lnTo>
                  <a:pt x="2398781" y="948515"/>
                </a:lnTo>
                <a:lnTo>
                  <a:pt x="2389044" y="923027"/>
                </a:lnTo>
                <a:lnTo>
                  <a:pt x="2375584" y="929900"/>
                </a:lnTo>
                <a:lnTo>
                  <a:pt x="2366992" y="938778"/>
                </a:lnTo>
                <a:lnTo>
                  <a:pt x="2357255" y="945651"/>
                </a:lnTo>
                <a:lnTo>
                  <a:pt x="2346659" y="950519"/>
                </a:lnTo>
                <a:lnTo>
                  <a:pt x="2330334" y="954530"/>
                </a:lnTo>
                <a:lnTo>
                  <a:pt x="2328330" y="952525"/>
                </a:lnTo>
                <a:lnTo>
                  <a:pt x="2326325" y="952525"/>
                </a:lnTo>
                <a:lnTo>
                  <a:pt x="2325466" y="952525"/>
                </a:lnTo>
                <a:lnTo>
                  <a:pt x="2323462" y="950519"/>
                </a:lnTo>
                <a:lnTo>
                  <a:pt x="2319738" y="950519"/>
                </a:lnTo>
                <a:lnTo>
                  <a:pt x="2318879" y="929900"/>
                </a:lnTo>
                <a:lnTo>
                  <a:pt x="2316874" y="913290"/>
                </a:lnTo>
                <a:lnTo>
                  <a:pt x="2313152" y="899543"/>
                </a:lnTo>
                <a:lnTo>
                  <a:pt x="2310287" y="883792"/>
                </a:lnTo>
                <a:lnTo>
                  <a:pt x="2308283" y="863171"/>
                </a:lnTo>
                <a:lnTo>
                  <a:pt x="2316874" y="854294"/>
                </a:lnTo>
                <a:lnTo>
                  <a:pt x="2319738" y="846562"/>
                </a:lnTo>
                <a:lnTo>
                  <a:pt x="2321743" y="835965"/>
                </a:lnTo>
                <a:lnTo>
                  <a:pt x="2326612" y="822219"/>
                </a:lnTo>
                <a:lnTo>
                  <a:pt x="2330334" y="819354"/>
                </a:lnTo>
                <a:lnTo>
                  <a:pt x="2335203" y="814486"/>
                </a:lnTo>
                <a:lnTo>
                  <a:pt x="2340071" y="808758"/>
                </a:lnTo>
                <a:lnTo>
                  <a:pt x="2345799" y="803889"/>
                </a:lnTo>
                <a:lnTo>
                  <a:pt x="2348663" y="805894"/>
                </a:lnTo>
                <a:lnTo>
                  <a:pt x="2350668" y="807899"/>
                </a:lnTo>
                <a:lnTo>
                  <a:pt x="2352673" y="808758"/>
                </a:lnTo>
                <a:lnTo>
                  <a:pt x="2353532" y="810763"/>
                </a:lnTo>
                <a:lnTo>
                  <a:pt x="2357255" y="807899"/>
                </a:lnTo>
                <a:lnTo>
                  <a:pt x="2359259" y="803889"/>
                </a:lnTo>
                <a:lnTo>
                  <a:pt x="2360119" y="801026"/>
                </a:lnTo>
                <a:lnTo>
                  <a:pt x="2362124" y="795298"/>
                </a:lnTo>
                <a:lnTo>
                  <a:pt x="2364128" y="792434"/>
                </a:lnTo>
                <a:lnTo>
                  <a:pt x="2375584" y="785561"/>
                </a:lnTo>
                <a:lnTo>
                  <a:pt x="2385321" y="781551"/>
                </a:lnTo>
                <a:lnTo>
                  <a:pt x="2393912" y="773818"/>
                </a:lnTo>
                <a:lnTo>
                  <a:pt x="2391049" y="771814"/>
                </a:lnTo>
                <a:lnTo>
                  <a:pt x="2389044" y="771814"/>
                </a:lnTo>
                <a:lnTo>
                  <a:pt x="2387040" y="771814"/>
                </a:lnTo>
                <a:lnTo>
                  <a:pt x="2387040" y="769809"/>
                </a:lnTo>
                <a:lnTo>
                  <a:pt x="2387040" y="766946"/>
                </a:lnTo>
                <a:lnTo>
                  <a:pt x="2385035" y="762936"/>
                </a:lnTo>
                <a:lnTo>
                  <a:pt x="2397635" y="747185"/>
                </a:lnTo>
                <a:lnTo>
                  <a:pt x="2409091" y="728570"/>
                </a:lnTo>
                <a:lnTo>
                  <a:pt x="2418828" y="707091"/>
                </a:lnTo>
                <a:lnTo>
                  <a:pt x="2429425" y="684753"/>
                </a:lnTo>
                <a:lnTo>
                  <a:pt x="2439162" y="662414"/>
                </a:lnTo>
                <a:lnTo>
                  <a:pt x="2451762" y="641794"/>
                </a:lnTo>
                <a:lnTo>
                  <a:pt x="2463218" y="628048"/>
                </a:lnTo>
                <a:lnTo>
                  <a:pt x="2477537" y="620315"/>
                </a:lnTo>
                <a:lnTo>
                  <a:pt x="2477537" y="606569"/>
                </a:lnTo>
                <a:lnTo>
                  <a:pt x="2493003" y="606569"/>
                </a:lnTo>
                <a:lnTo>
                  <a:pt x="2501594" y="590818"/>
                </a:lnTo>
                <a:lnTo>
                  <a:pt x="2515055" y="580221"/>
                </a:lnTo>
                <a:lnTo>
                  <a:pt x="2533383" y="575352"/>
                </a:lnTo>
                <a:lnTo>
                  <a:pt x="2535388" y="577357"/>
                </a:lnTo>
                <a:lnTo>
                  <a:pt x="2537393" y="577357"/>
                </a:lnTo>
                <a:lnTo>
                  <a:pt x="2538252" y="577357"/>
                </a:lnTo>
                <a:lnTo>
                  <a:pt x="2541975" y="579362"/>
                </a:lnTo>
                <a:lnTo>
                  <a:pt x="2541975" y="566761"/>
                </a:lnTo>
                <a:lnTo>
                  <a:pt x="2546843" y="566761"/>
                </a:lnTo>
                <a:lnTo>
                  <a:pt x="2550566" y="566761"/>
                </a:lnTo>
                <a:lnTo>
                  <a:pt x="2553431" y="566761"/>
                </a:lnTo>
                <a:lnTo>
                  <a:pt x="2555435" y="566761"/>
                </a:lnTo>
                <a:lnTo>
                  <a:pt x="2557440" y="568765"/>
                </a:lnTo>
                <a:lnTo>
                  <a:pt x="2559159" y="568765"/>
                </a:lnTo>
                <a:lnTo>
                  <a:pt x="2564885" y="572774"/>
                </a:lnTo>
                <a:lnTo>
                  <a:pt x="2570613" y="559028"/>
                </a:lnTo>
                <a:lnTo>
                  <a:pt x="2581210" y="550150"/>
                </a:lnTo>
                <a:lnTo>
                  <a:pt x="2592666" y="547287"/>
                </a:lnTo>
                <a:lnTo>
                  <a:pt x="2608131" y="543277"/>
                </a:lnTo>
                <a:lnTo>
                  <a:pt x="2623595" y="541272"/>
                </a:lnTo>
                <a:lnTo>
                  <a:pt x="2630182" y="548145"/>
                </a:lnTo>
                <a:lnTo>
                  <a:pt x="2637914" y="552155"/>
                </a:lnTo>
                <a:lnTo>
                  <a:pt x="2644501" y="553014"/>
                </a:lnTo>
                <a:lnTo>
                  <a:pt x="2651089" y="555019"/>
                </a:lnTo>
                <a:lnTo>
                  <a:pt x="2656817" y="561893"/>
                </a:lnTo>
                <a:lnTo>
                  <a:pt x="2659680" y="575639"/>
                </a:lnTo>
                <a:lnTo>
                  <a:pt x="2657675" y="577643"/>
                </a:lnTo>
                <a:lnTo>
                  <a:pt x="2656817" y="579648"/>
                </a:lnTo>
                <a:lnTo>
                  <a:pt x="2654811" y="579648"/>
                </a:lnTo>
                <a:lnTo>
                  <a:pt x="2654811" y="580507"/>
                </a:lnTo>
                <a:lnTo>
                  <a:pt x="2652806" y="582512"/>
                </a:lnTo>
                <a:lnTo>
                  <a:pt x="2652806" y="586522"/>
                </a:lnTo>
                <a:lnTo>
                  <a:pt x="2654811" y="589385"/>
                </a:lnTo>
                <a:lnTo>
                  <a:pt x="2656817" y="589385"/>
                </a:lnTo>
                <a:lnTo>
                  <a:pt x="2657675" y="591390"/>
                </a:lnTo>
                <a:lnTo>
                  <a:pt x="2659680" y="594254"/>
                </a:lnTo>
                <a:lnTo>
                  <a:pt x="2671136" y="589385"/>
                </a:lnTo>
                <a:lnTo>
                  <a:pt x="2677722" y="587380"/>
                </a:lnTo>
                <a:lnTo>
                  <a:pt x="2682591" y="587380"/>
                </a:lnTo>
                <a:lnTo>
                  <a:pt x="2684596" y="591390"/>
                </a:lnTo>
                <a:lnTo>
                  <a:pt x="2686601" y="596259"/>
                </a:lnTo>
                <a:lnTo>
                  <a:pt x="2691469" y="601128"/>
                </a:lnTo>
                <a:lnTo>
                  <a:pt x="2696338" y="606855"/>
                </a:lnTo>
                <a:lnTo>
                  <a:pt x="2726981" y="609719"/>
                </a:lnTo>
                <a:lnTo>
                  <a:pt x="2738437" y="616592"/>
                </a:lnTo>
                <a:lnTo>
                  <a:pt x="2751897" y="627188"/>
                </a:lnTo>
                <a:lnTo>
                  <a:pt x="2765357" y="640935"/>
                </a:lnTo>
                <a:lnTo>
                  <a:pt x="2776812" y="655541"/>
                </a:lnTo>
                <a:lnTo>
                  <a:pt x="2787409" y="671292"/>
                </a:lnTo>
                <a:lnTo>
                  <a:pt x="2790272" y="687043"/>
                </a:lnTo>
                <a:lnTo>
                  <a:pt x="2788268" y="701649"/>
                </a:lnTo>
                <a:lnTo>
                  <a:pt x="2776812" y="714251"/>
                </a:lnTo>
                <a:lnTo>
                  <a:pt x="2761347" y="721983"/>
                </a:lnTo>
                <a:lnTo>
                  <a:pt x="2745024" y="721983"/>
                </a:lnTo>
                <a:lnTo>
                  <a:pt x="2729559" y="715109"/>
                </a:lnTo>
                <a:lnTo>
                  <a:pt x="2716099" y="708236"/>
                </a:lnTo>
                <a:lnTo>
                  <a:pt x="2702638" y="703368"/>
                </a:lnTo>
                <a:lnTo>
                  <a:pt x="2704643" y="715109"/>
                </a:lnTo>
                <a:lnTo>
                  <a:pt x="2706647" y="730861"/>
                </a:lnTo>
                <a:lnTo>
                  <a:pt x="2708652" y="747471"/>
                </a:lnTo>
                <a:lnTo>
                  <a:pt x="2711516" y="761218"/>
                </a:lnTo>
                <a:lnTo>
                  <a:pt x="2715239" y="770096"/>
                </a:lnTo>
                <a:lnTo>
                  <a:pt x="2718103" y="774964"/>
                </a:lnTo>
                <a:lnTo>
                  <a:pt x="2722972" y="776969"/>
                </a:lnTo>
                <a:lnTo>
                  <a:pt x="2726694" y="780979"/>
                </a:lnTo>
                <a:lnTo>
                  <a:pt x="2733282" y="781838"/>
                </a:lnTo>
                <a:lnTo>
                  <a:pt x="2731277" y="770096"/>
                </a:lnTo>
                <a:lnTo>
                  <a:pt x="2729272" y="761218"/>
                </a:lnTo>
                <a:lnTo>
                  <a:pt x="2729272" y="751481"/>
                </a:lnTo>
                <a:lnTo>
                  <a:pt x="2735287" y="751481"/>
                </a:lnTo>
                <a:lnTo>
                  <a:pt x="2735287" y="747471"/>
                </a:lnTo>
                <a:lnTo>
                  <a:pt x="2746741" y="754344"/>
                </a:lnTo>
                <a:lnTo>
                  <a:pt x="2758197" y="761218"/>
                </a:lnTo>
                <a:lnTo>
                  <a:pt x="2771657" y="766946"/>
                </a:lnTo>
                <a:lnTo>
                  <a:pt x="2773662" y="762936"/>
                </a:lnTo>
                <a:lnTo>
                  <a:pt x="2775667" y="760072"/>
                </a:lnTo>
                <a:lnTo>
                  <a:pt x="2776526" y="758068"/>
                </a:lnTo>
                <a:lnTo>
                  <a:pt x="2778531" y="753199"/>
                </a:lnTo>
                <a:lnTo>
                  <a:pt x="2778531" y="747471"/>
                </a:lnTo>
                <a:lnTo>
                  <a:pt x="2776526" y="746612"/>
                </a:lnTo>
                <a:lnTo>
                  <a:pt x="2775667" y="744607"/>
                </a:lnTo>
                <a:lnTo>
                  <a:pt x="2773662" y="742603"/>
                </a:lnTo>
                <a:lnTo>
                  <a:pt x="2773662" y="740598"/>
                </a:lnTo>
                <a:lnTo>
                  <a:pt x="2773662" y="737734"/>
                </a:lnTo>
                <a:lnTo>
                  <a:pt x="2771657" y="732866"/>
                </a:lnTo>
                <a:lnTo>
                  <a:pt x="2787122" y="725992"/>
                </a:lnTo>
                <a:lnTo>
                  <a:pt x="2796859" y="715395"/>
                </a:lnTo>
                <a:lnTo>
                  <a:pt x="2805451" y="703654"/>
                </a:lnTo>
                <a:lnTo>
                  <a:pt x="2810319" y="705658"/>
                </a:lnTo>
                <a:lnTo>
                  <a:pt x="2816907" y="707663"/>
                </a:lnTo>
                <a:lnTo>
                  <a:pt x="2823494" y="708523"/>
                </a:lnTo>
                <a:lnTo>
                  <a:pt x="2830080" y="710527"/>
                </a:lnTo>
                <a:lnTo>
                  <a:pt x="2827217" y="673583"/>
                </a:lnTo>
                <a:lnTo>
                  <a:pt x="2820630" y="632630"/>
                </a:lnTo>
                <a:lnTo>
                  <a:pt x="2848410" y="632630"/>
                </a:lnTo>
                <a:lnTo>
                  <a:pt x="2854996" y="639503"/>
                </a:lnTo>
                <a:lnTo>
                  <a:pt x="2861583" y="649240"/>
                </a:lnTo>
                <a:lnTo>
                  <a:pt x="2867311" y="658118"/>
                </a:lnTo>
                <a:lnTo>
                  <a:pt x="2867311" y="666996"/>
                </a:lnTo>
                <a:lnTo>
                  <a:pt x="2863588" y="667855"/>
                </a:lnTo>
                <a:lnTo>
                  <a:pt x="2861583" y="667855"/>
                </a:lnTo>
                <a:lnTo>
                  <a:pt x="2858719" y="669861"/>
                </a:lnTo>
                <a:lnTo>
                  <a:pt x="2852133" y="669861"/>
                </a:lnTo>
                <a:lnTo>
                  <a:pt x="2852133" y="688476"/>
                </a:lnTo>
                <a:lnTo>
                  <a:pt x="2857001" y="690480"/>
                </a:lnTo>
                <a:lnTo>
                  <a:pt x="2859005" y="692485"/>
                </a:lnTo>
                <a:lnTo>
                  <a:pt x="2861870" y="694490"/>
                </a:lnTo>
                <a:lnTo>
                  <a:pt x="2865592" y="695348"/>
                </a:lnTo>
                <a:lnTo>
                  <a:pt x="2870461" y="695348"/>
                </a:lnTo>
                <a:lnTo>
                  <a:pt x="2872466" y="695348"/>
                </a:lnTo>
                <a:lnTo>
                  <a:pt x="2874470" y="694490"/>
                </a:lnTo>
                <a:lnTo>
                  <a:pt x="2875330" y="694490"/>
                </a:lnTo>
                <a:lnTo>
                  <a:pt x="2879052" y="692485"/>
                </a:lnTo>
                <a:lnTo>
                  <a:pt x="2881058" y="687616"/>
                </a:lnTo>
                <a:lnTo>
                  <a:pt x="2881058" y="683607"/>
                </a:lnTo>
                <a:lnTo>
                  <a:pt x="2881058" y="678738"/>
                </a:lnTo>
                <a:lnTo>
                  <a:pt x="2881058" y="674729"/>
                </a:lnTo>
                <a:lnTo>
                  <a:pt x="2879052" y="669861"/>
                </a:lnTo>
                <a:lnTo>
                  <a:pt x="2890508" y="654109"/>
                </a:lnTo>
                <a:lnTo>
                  <a:pt x="2903968" y="641507"/>
                </a:lnTo>
                <a:lnTo>
                  <a:pt x="2915424" y="625757"/>
                </a:lnTo>
                <a:lnTo>
                  <a:pt x="2921152" y="623752"/>
                </a:lnTo>
                <a:lnTo>
                  <a:pt x="2926021" y="623752"/>
                </a:lnTo>
                <a:lnTo>
                  <a:pt x="2928025" y="621747"/>
                </a:lnTo>
                <a:lnTo>
                  <a:pt x="2930889" y="623752"/>
                </a:lnTo>
                <a:lnTo>
                  <a:pt x="2934612" y="625757"/>
                </a:lnTo>
                <a:lnTo>
                  <a:pt x="2935471" y="628620"/>
                </a:lnTo>
                <a:lnTo>
                  <a:pt x="2937475" y="632630"/>
                </a:lnTo>
                <a:lnTo>
                  <a:pt x="2939481" y="634635"/>
                </a:lnTo>
                <a:lnTo>
                  <a:pt x="2940340" y="637498"/>
                </a:lnTo>
                <a:lnTo>
                  <a:pt x="2944063" y="639503"/>
                </a:lnTo>
                <a:lnTo>
                  <a:pt x="2944063" y="635494"/>
                </a:lnTo>
                <a:lnTo>
                  <a:pt x="2946927" y="632630"/>
                </a:lnTo>
                <a:lnTo>
                  <a:pt x="2948931" y="628620"/>
                </a:lnTo>
                <a:lnTo>
                  <a:pt x="2950936" y="625757"/>
                </a:lnTo>
                <a:lnTo>
                  <a:pt x="2950936" y="620888"/>
                </a:lnTo>
                <a:lnTo>
                  <a:pt x="2952940" y="614015"/>
                </a:lnTo>
                <a:lnTo>
                  <a:pt x="2967260" y="614015"/>
                </a:lnTo>
                <a:lnTo>
                  <a:pt x="2980721" y="616878"/>
                </a:lnTo>
                <a:lnTo>
                  <a:pt x="2993321" y="620888"/>
                </a:lnTo>
                <a:lnTo>
                  <a:pt x="2984730" y="627761"/>
                </a:lnTo>
                <a:lnTo>
                  <a:pt x="2976138" y="632630"/>
                </a:lnTo>
                <a:lnTo>
                  <a:pt x="2969551" y="637498"/>
                </a:lnTo>
                <a:lnTo>
                  <a:pt x="2962964" y="647235"/>
                </a:lnTo>
                <a:lnTo>
                  <a:pt x="2971556" y="647235"/>
                </a:lnTo>
                <a:lnTo>
                  <a:pt x="2976424" y="642367"/>
                </a:lnTo>
                <a:lnTo>
                  <a:pt x="2987880" y="637498"/>
                </a:lnTo>
                <a:lnTo>
                  <a:pt x="3000481" y="632630"/>
                </a:lnTo>
                <a:lnTo>
                  <a:pt x="3010219" y="628620"/>
                </a:lnTo>
                <a:lnTo>
                  <a:pt x="3020814" y="625757"/>
                </a:lnTo>
                <a:lnTo>
                  <a:pt x="3023679" y="625757"/>
                </a:lnTo>
                <a:lnTo>
                  <a:pt x="3025683" y="627761"/>
                </a:lnTo>
                <a:lnTo>
                  <a:pt x="3028547" y="630625"/>
                </a:lnTo>
                <a:lnTo>
                  <a:pt x="3030551" y="632630"/>
                </a:lnTo>
                <a:lnTo>
                  <a:pt x="3032557" y="634635"/>
                </a:lnTo>
                <a:lnTo>
                  <a:pt x="3035420" y="634635"/>
                </a:lnTo>
                <a:lnTo>
                  <a:pt x="3042007" y="635494"/>
                </a:lnTo>
                <a:lnTo>
                  <a:pt x="3044012" y="632630"/>
                </a:lnTo>
                <a:lnTo>
                  <a:pt x="3046016" y="628620"/>
                </a:lnTo>
                <a:lnTo>
                  <a:pt x="3046876" y="627761"/>
                </a:lnTo>
                <a:lnTo>
                  <a:pt x="3046876" y="623752"/>
                </a:lnTo>
                <a:lnTo>
                  <a:pt x="3048881" y="618883"/>
                </a:lnTo>
                <a:lnTo>
                  <a:pt x="3048881" y="614015"/>
                </a:lnTo>
                <a:lnTo>
                  <a:pt x="3046016" y="610005"/>
                </a:lnTo>
                <a:lnTo>
                  <a:pt x="3044012" y="607141"/>
                </a:lnTo>
                <a:lnTo>
                  <a:pt x="3042007" y="603132"/>
                </a:lnTo>
                <a:lnTo>
                  <a:pt x="3042007" y="598263"/>
                </a:lnTo>
                <a:lnTo>
                  <a:pt x="3042007" y="591390"/>
                </a:lnTo>
                <a:lnTo>
                  <a:pt x="3046876" y="587380"/>
                </a:lnTo>
                <a:lnTo>
                  <a:pt x="3050598" y="584517"/>
                </a:lnTo>
                <a:lnTo>
                  <a:pt x="3053463" y="582512"/>
                </a:lnTo>
                <a:lnTo>
                  <a:pt x="3060049" y="579648"/>
                </a:lnTo>
                <a:lnTo>
                  <a:pt x="3063773" y="580507"/>
                </a:lnTo>
                <a:lnTo>
                  <a:pt x="3068642" y="582512"/>
                </a:lnTo>
                <a:lnTo>
                  <a:pt x="3075228" y="582512"/>
                </a:lnTo>
                <a:lnTo>
                  <a:pt x="3081815" y="582512"/>
                </a:lnTo>
                <a:lnTo>
                  <a:pt x="3090406" y="593108"/>
                </a:lnTo>
                <a:lnTo>
                  <a:pt x="3101862" y="604850"/>
                </a:lnTo>
                <a:lnTo>
                  <a:pt x="3119045" y="616592"/>
                </a:lnTo>
                <a:lnTo>
                  <a:pt x="3133364" y="628334"/>
                </a:lnTo>
                <a:lnTo>
                  <a:pt x="3146825" y="635208"/>
                </a:lnTo>
                <a:lnTo>
                  <a:pt x="3155417" y="639217"/>
                </a:lnTo>
                <a:lnTo>
                  <a:pt x="3157422" y="637212"/>
                </a:lnTo>
                <a:lnTo>
                  <a:pt x="3157422" y="635208"/>
                </a:lnTo>
                <a:lnTo>
                  <a:pt x="3158280" y="632343"/>
                </a:lnTo>
                <a:lnTo>
                  <a:pt x="3153411" y="627475"/>
                </a:lnTo>
                <a:lnTo>
                  <a:pt x="3150548" y="623465"/>
                </a:lnTo>
                <a:lnTo>
                  <a:pt x="3148543" y="618597"/>
                </a:lnTo>
                <a:lnTo>
                  <a:pt x="3144820" y="613728"/>
                </a:lnTo>
                <a:lnTo>
                  <a:pt x="3143961" y="606855"/>
                </a:lnTo>
                <a:lnTo>
                  <a:pt x="3128496" y="606855"/>
                </a:lnTo>
                <a:lnTo>
                  <a:pt x="3130501" y="586235"/>
                </a:lnTo>
                <a:lnTo>
                  <a:pt x="3126778" y="570484"/>
                </a:lnTo>
                <a:lnTo>
                  <a:pt x="3124773" y="556737"/>
                </a:lnTo>
                <a:lnTo>
                  <a:pt x="3121909" y="538122"/>
                </a:lnTo>
                <a:lnTo>
                  <a:pt x="3131647" y="531249"/>
                </a:lnTo>
                <a:lnTo>
                  <a:pt x="3138233" y="522371"/>
                </a:lnTo>
                <a:lnTo>
                  <a:pt x="3141957" y="512633"/>
                </a:lnTo>
                <a:lnTo>
                  <a:pt x="3144820" y="500032"/>
                </a:lnTo>
                <a:lnTo>
                  <a:pt x="3148543" y="490295"/>
                </a:lnTo>
                <a:lnTo>
                  <a:pt x="3153411" y="479699"/>
                </a:lnTo>
                <a:lnTo>
                  <a:pt x="3159999" y="471966"/>
                </a:lnTo>
                <a:lnTo>
                  <a:pt x="3168590" y="466239"/>
                </a:lnTo>
                <a:lnTo>
                  <a:pt x="3184055" y="465379"/>
                </a:lnTo>
                <a:lnTo>
                  <a:pt x="3202384" y="466239"/>
                </a:lnTo>
                <a:lnTo>
                  <a:pt x="3207252" y="475116"/>
                </a:lnTo>
                <a:lnTo>
                  <a:pt x="3213839" y="481989"/>
                </a:lnTo>
                <a:lnTo>
                  <a:pt x="3211835" y="495737"/>
                </a:lnTo>
                <a:lnTo>
                  <a:pt x="3208971" y="509483"/>
                </a:lnTo>
                <a:lnTo>
                  <a:pt x="3205248" y="521225"/>
                </a:lnTo>
                <a:lnTo>
                  <a:pt x="3204389" y="531822"/>
                </a:lnTo>
                <a:lnTo>
                  <a:pt x="3202384" y="538694"/>
                </a:lnTo>
                <a:lnTo>
                  <a:pt x="3205248" y="547573"/>
                </a:lnTo>
                <a:lnTo>
                  <a:pt x="3210976" y="559315"/>
                </a:lnTo>
                <a:lnTo>
                  <a:pt x="3213839" y="573061"/>
                </a:lnTo>
                <a:lnTo>
                  <a:pt x="3216703" y="582798"/>
                </a:lnTo>
                <a:lnTo>
                  <a:pt x="3216703" y="594540"/>
                </a:lnTo>
                <a:lnTo>
                  <a:pt x="3213839" y="605137"/>
                </a:lnTo>
                <a:lnTo>
                  <a:pt x="3210976" y="614015"/>
                </a:lnTo>
                <a:lnTo>
                  <a:pt x="3210976" y="620888"/>
                </a:lnTo>
                <a:lnTo>
                  <a:pt x="3211835" y="625757"/>
                </a:lnTo>
                <a:lnTo>
                  <a:pt x="3213839" y="628620"/>
                </a:lnTo>
                <a:lnTo>
                  <a:pt x="3216703" y="632630"/>
                </a:lnTo>
                <a:lnTo>
                  <a:pt x="3220427" y="635494"/>
                </a:lnTo>
                <a:lnTo>
                  <a:pt x="3222431" y="641221"/>
                </a:lnTo>
                <a:lnTo>
                  <a:pt x="3225295" y="646949"/>
                </a:lnTo>
                <a:lnTo>
                  <a:pt x="3220427" y="657545"/>
                </a:lnTo>
                <a:lnTo>
                  <a:pt x="3216703" y="669288"/>
                </a:lnTo>
                <a:lnTo>
                  <a:pt x="3216703" y="685039"/>
                </a:lnTo>
                <a:lnTo>
                  <a:pt x="3211835" y="687903"/>
                </a:lnTo>
                <a:lnTo>
                  <a:pt x="3208971" y="691912"/>
                </a:lnTo>
                <a:lnTo>
                  <a:pt x="3204103" y="693917"/>
                </a:lnTo>
                <a:lnTo>
                  <a:pt x="3198375" y="696780"/>
                </a:lnTo>
                <a:lnTo>
                  <a:pt x="3191788" y="698786"/>
                </a:lnTo>
                <a:lnTo>
                  <a:pt x="3191788" y="703941"/>
                </a:lnTo>
                <a:lnTo>
                  <a:pt x="3210976" y="703941"/>
                </a:lnTo>
                <a:lnTo>
                  <a:pt x="3211835" y="701936"/>
                </a:lnTo>
                <a:lnTo>
                  <a:pt x="3213839" y="701076"/>
                </a:lnTo>
                <a:lnTo>
                  <a:pt x="3216703" y="699072"/>
                </a:lnTo>
                <a:lnTo>
                  <a:pt x="3223290" y="687330"/>
                </a:lnTo>
                <a:lnTo>
                  <a:pt x="3229878" y="673583"/>
                </a:lnTo>
                <a:lnTo>
                  <a:pt x="3235606" y="662987"/>
                </a:lnTo>
                <a:lnTo>
                  <a:pt x="3238469" y="646376"/>
                </a:lnTo>
                <a:lnTo>
                  <a:pt x="3235606" y="630625"/>
                </a:lnTo>
                <a:lnTo>
                  <a:pt x="3233600" y="614874"/>
                </a:lnTo>
                <a:lnTo>
                  <a:pt x="3231595" y="601128"/>
                </a:lnTo>
                <a:lnTo>
                  <a:pt x="3249925" y="601128"/>
                </a:lnTo>
                <a:lnTo>
                  <a:pt x="3267108" y="601128"/>
                </a:lnTo>
                <a:lnTo>
                  <a:pt x="3283432" y="606855"/>
                </a:lnTo>
                <a:lnTo>
                  <a:pt x="3283432" y="601128"/>
                </a:lnTo>
                <a:lnTo>
                  <a:pt x="3267108" y="594254"/>
                </a:lnTo>
                <a:lnTo>
                  <a:pt x="3247060" y="586522"/>
                </a:lnTo>
                <a:lnTo>
                  <a:pt x="3228732" y="579648"/>
                </a:lnTo>
                <a:lnTo>
                  <a:pt x="3225009" y="562179"/>
                </a:lnTo>
                <a:lnTo>
                  <a:pt x="3220141" y="550437"/>
                </a:lnTo>
                <a:lnTo>
                  <a:pt x="3215272" y="540700"/>
                </a:lnTo>
                <a:lnTo>
                  <a:pt x="3210403" y="526953"/>
                </a:lnTo>
                <a:lnTo>
                  <a:pt x="3231595" y="507478"/>
                </a:lnTo>
                <a:lnTo>
                  <a:pt x="3231595" y="475403"/>
                </a:lnTo>
                <a:lnTo>
                  <a:pt x="3235319" y="475403"/>
                </a:lnTo>
                <a:lnTo>
                  <a:pt x="3238182" y="475403"/>
                </a:lnTo>
                <a:lnTo>
                  <a:pt x="3240188" y="475403"/>
                </a:lnTo>
                <a:lnTo>
                  <a:pt x="3240188" y="475976"/>
                </a:lnTo>
                <a:lnTo>
                  <a:pt x="3243051" y="477980"/>
                </a:lnTo>
                <a:lnTo>
                  <a:pt x="3246774" y="487717"/>
                </a:lnTo>
                <a:lnTo>
                  <a:pt x="3249638" y="498314"/>
                </a:lnTo>
                <a:lnTo>
                  <a:pt x="3256225" y="506047"/>
                </a:lnTo>
                <a:lnTo>
                  <a:pt x="3268826" y="499173"/>
                </a:lnTo>
                <a:lnTo>
                  <a:pt x="3283146" y="496309"/>
                </a:lnTo>
                <a:lnTo>
                  <a:pt x="3302333" y="496309"/>
                </a:lnTo>
                <a:lnTo>
                  <a:pt x="3312071" y="510056"/>
                </a:lnTo>
                <a:lnTo>
                  <a:pt x="3327536" y="523802"/>
                </a:lnTo>
                <a:lnTo>
                  <a:pt x="3341855" y="533539"/>
                </a:lnTo>
                <a:lnTo>
                  <a:pt x="3341855" y="525807"/>
                </a:lnTo>
                <a:lnTo>
                  <a:pt x="3330399" y="513206"/>
                </a:lnTo>
                <a:lnTo>
                  <a:pt x="3321808" y="498600"/>
                </a:lnTo>
                <a:lnTo>
                  <a:pt x="3316939" y="479126"/>
                </a:lnTo>
                <a:lnTo>
                  <a:pt x="3312071" y="460511"/>
                </a:lnTo>
                <a:lnTo>
                  <a:pt x="3308348" y="439891"/>
                </a:lnTo>
                <a:lnTo>
                  <a:pt x="3330399" y="433017"/>
                </a:lnTo>
                <a:lnTo>
                  <a:pt x="3354456" y="428148"/>
                </a:lnTo>
                <a:lnTo>
                  <a:pt x="3361043" y="443900"/>
                </a:lnTo>
                <a:lnTo>
                  <a:pt x="3363906" y="443900"/>
                </a:lnTo>
                <a:lnTo>
                  <a:pt x="3367630" y="428148"/>
                </a:lnTo>
                <a:lnTo>
                  <a:pt x="3370494" y="411538"/>
                </a:lnTo>
                <a:lnTo>
                  <a:pt x="3375362" y="394068"/>
                </a:lnTo>
                <a:lnTo>
                  <a:pt x="3390827" y="385190"/>
                </a:lnTo>
                <a:lnTo>
                  <a:pt x="3402283" y="375453"/>
                </a:lnTo>
                <a:lnTo>
                  <a:pt x="3415743" y="364857"/>
                </a:lnTo>
                <a:lnTo>
                  <a:pt x="3429203" y="359129"/>
                </a:lnTo>
                <a:lnTo>
                  <a:pt x="3444668" y="353402"/>
                </a:lnTo>
                <a:lnTo>
                  <a:pt x="3464715" y="353402"/>
                </a:lnTo>
                <a:lnTo>
                  <a:pt x="3466720" y="346528"/>
                </a:lnTo>
                <a:lnTo>
                  <a:pt x="3469584" y="341660"/>
                </a:lnTo>
                <a:lnTo>
                  <a:pt x="3471589" y="336791"/>
                </a:lnTo>
                <a:lnTo>
                  <a:pt x="3474452" y="331923"/>
                </a:lnTo>
                <a:lnTo>
                  <a:pt x="3485049" y="331923"/>
                </a:lnTo>
                <a:lnTo>
                  <a:pt x="3498509" y="331923"/>
                </a:lnTo>
                <a:lnTo>
                  <a:pt x="3511969" y="331923"/>
                </a:lnTo>
                <a:lnTo>
                  <a:pt x="3521706" y="331923"/>
                </a:lnTo>
                <a:lnTo>
                  <a:pt x="3526574" y="331923"/>
                </a:lnTo>
                <a:lnTo>
                  <a:pt x="3533161" y="326195"/>
                </a:lnTo>
                <a:lnTo>
                  <a:pt x="3539749" y="321326"/>
                </a:lnTo>
                <a:lnTo>
                  <a:pt x="3546335" y="314453"/>
                </a:lnTo>
                <a:lnTo>
                  <a:pt x="3552063" y="309585"/>
                </a:lnTo>
                <a:lnTo>
                  <a:pt x="3556932" y="311589"/>
                </a:lnTo>
                <a:lnTo>
                  <a:pt x="3559796" y="311589"/>
                </a:lnTo>
                <a:lnTo>
                  <a:pt x="3565523" y="312448"/>
                </a:lnTo>
                <a:lnTo>
                  <a:pt x="3570391" y="312448"/>
                </a:lnTo>
                <a:lnTo>
                  <a:pt x="3570391" y="293833"/>
                </a:lnTo>
                <a:lnTo>
                  <a:pt x="3584711" y="286960"/>
                </a:lnTo>
                <a:lnTo>
                  <a:pt x="3597312" y="280087"/>
                </a:lnTo>
                <a:lnTo>
                  <a:pt x="3608768" y="271208"/>
                </a:lnTo>
                <a:lnTo>
                  <a:pt x="3618505" y="261471"/>
                </a:lnTo>
                <a:close/>
                <a:moveTo>
                  <a:pt x="889806" y="236556"/>
                </a:moveTo>
                <a:lnTo>
                  <a:pt x="907275" y="241424"/>
                </a:lnTo>
                <a:lnTo>
                  <a:pt x="918731" y="250303"/>
                </a:lnTo>
                <a:lnTo>
                  <a:pt x="928468" y="258035"/>
                </a:lnTo>
                <a:lnTo>
                  <a:pt x="939065" y="268631"/>
                </a:lnTo>
                <a:lnTo>
                  <a:pt x="948802" y="276363"/>
                </a:lnTo>
                <a:lnTo>
                  <a:pt x="948802" y="273500"/>
                </a:lnTo>
                <a:lnTo>
                  <a:pt x="954530" y="273500"/>
                </a:lnTo>
                <a:lnTo>
                  <a:pt x="954530" y="276363"/>
                </a:lnTo>
                <a:lnTo>
                  <a:pt x="955388" y="280373"/>
                </a:lnTo>
                <a:lnTo>
                  <a:pt x="959112" y="285242"/>
                </a:lnTo>
                <a:lnTo>
                  <a:pt x="961116" y="292115"/>
                </a:lnTo>
                <a:lnTo>
                  <a:pt x="954244" y="292115"/>
                </a:lnTo>
                <a:lnTo>
                  <a:pt x="950520" y="292115"/>
                </a:lnTo>
                <a:lnTo>
                  <a:pt x="950520" y="294120"/>
                </a:lnTo>
                <a:lnTo>
                  <a:pt x="948516" y="294120"/>
                </a:lnTo>
                <a:lnTo>
                  <a:pt x="945651" y="294120"/>
                </a:lnTo>
                <a:lnTo>
                  <a:pt x="941928" y="296124"/>
                </a:lnTo>
                <a:lnTo>
                  <a:pt x="928468" y="285528"/>
                </a:lnTo>
                <a:lnTo>
                  <a:pt x="915009" y="280659"/>
                </a:lnTo>
                <a:lnTo>
                  <a:pt x="898684" y="276650"/>
                </a:lnTo>
                <a:lnTo>
                  <a:pt x="883219" y="268918"/>
                </a:lnTo>
                <a:lnTo>
                  <a:pt x="888947" y="264049"/>
                </a:lnTo>
                <a:lnTo>
                  <a:pt x="889806" y="258321"/>
                </a:lnTo>
                <a:lnTo>
                  <a:pt x="888947" y="253453"/>
                </a:lnTo>
                <a:lnTo>
                  <a:pt x="888947" y="246293"/>
                </a:lnTo>
                <a:close/>
                <a:moveTo>
                  <a:pt x="2059412" y="229683"/>
                </a:moveTo>
                <a:lnTo>
                  <a:pt x="2063136" y="229683"/>
                </a:lnTo>
                <a:lnTo>
                  <a:pt x="2065999" y="230542"/>
                </a:lnTo>
                <a:lnTo>
                  <a:pt x="2068004" y="232546"/>
                </a:lnTo>
                <a:lnTo>
                  <a:pt x="2070008" y="234551"/>
                </a:lnTo>
                <a:lnTo>
                  <a:pt x="2070868" y="236556"/>
                </a:lnTo>
                <a:lnTo>
                  <a:pt x="2070868" y="237701"/>
                </a:lnTo>
                <a:lnTo>
                  <a:pt x="2070868" y="239706"/>
                </a:lnTo>
                <a:lnTo>
                  <a:pt x="2072873" y="243715"/>
                </a:lnTo>
                <a:lnTo>
                  <a:pt x="2065999" y="243715"/>
                </a:lnTo>
                <a:lnTo>
                  <a:pt x="2063136" y="244575"/>
                </a:lnTo>
                <a:lnTo>
                  <a:pt x="2059412" y="244575"/>
                </a:lnTo>
                <a:lnTo>
                  <a:pt x="2056548" y="246579"/>
                </a:lnTo>
                <a:lnTo>
                  <a:pt x="2050820" y="246579"/>
                </a:lnTo>
                <a:lnTo>
                  <a:pt x="2050820" y="243715"/>
                </a:lnTo>
                <a:lnTo>
                  <a:pt x="2047957" y="243715"/>
                </a:lnTo>
                <a:lnTo>
                  <a:pt x="2047957" y="231115"/>
                </a:lnTo>
                <a:lnTo>
                  <a:pt x="2052826" y="231115"/>
                </a:lnTo>
                <a:lnTo>
                  <a:pt x="2057694" y="230255"/>
                </a:lnTo>
                <a:lnTo>
                  <a:pt x="2059412" y="230255"/>
                </a:lnTo>
                <a:close/>
                <a:moveTo>
                  <a:pt x="941928" y="221091"/>
                </a:moveTo>
                <a:lnTo>
                  <a:pt x="957393" y="221091"/>
                </a:lnTo>
                <a:lnTo>
                  <a:pt x="957393" y="223955"/>
                </a:lnTo>
                <a:lnTo>
                  <a:pt x="954530" y="223955"/>
                </a:lnTo>
                <a:lnTo>
                  <a:pt x="950806" y="223955"/>
                </a:lnTo>
                <a:lnTo>
                  <a:pt x="948802" y="225960"/>
                </a:lnTo>
                <a:lnTo>
                  <a:pt x="947943" y="225960"/>
                </a:lnTo>
                <a:lnTo>
                  <a:pt x="945938" y="225960"/>
                </a:lnTo>
                <a:lnTo>
                  <a:pt x="943934" y="223955"/>
                </a:lnTo>
                <a:close/>
                <a:moveTo>
                  <a:pt x="2535101" y="196748"/>
                </a:moveTo>
                <a:lnTo>
                  <a:pt x="2546557" y="196748"/>
                </a:lnTo>
                <a:lnTo>
                  <a:pt x="2550280" y="210495"/>
                </a:lnTo>
                <a:lnTo>
                  <a:pt x="2553144" y="219372"/>
                </a:lnTo>
                <a:lnTo>
                  <a:pt x="2560017" y="223382"/>
                </a:lnTo>
                <a:lnTo>
                  <a:pt x="2571473" y="228250"/>
                </a:lnTo>
                <a:lnTo>
                  <a:pt x="2566604" y="248584"/>
                </a:lnTo>
                <a:lnTo>
                  <a:pt x="2559731" y="268918"/>
                </a:lnTo>
                <a:lnTo>
                  <a:pt x="2549993" y="283523"/>
                </a:lnTo>
                <a:lnTo>
                  <a:pt x="2549993" y="264908"/>
                </a:lnTo>
                <a:lnTo>
                  <a:pt x="2527942" y="264908"/>
                </a:lnTo>
                <a:lnTo>
                  <a:pt x="2529946" y="243429"/>
                </a:lnTo>
                <a:lnTo>
                  <a:pt x="2531951" y="223095"/>
                </a:lnTo>
                <a:close/>
                <a:moveTo>
                  <a:pt x="3596453" y="152931"/>
                </a:moveTo>
                <a:lnTo>
                  <a:pt x="3597026" y="152931"/>
                </a:lnTo>
                <a:lnTo>
                  <a:pt x="3600749" y="152931"/>
                </a:lnTo>
                <a:lnTo>
                  <a:pt x="3600749" y="156940"/>
                </a:lnTo>
                <a:lnTo>
                  <a:pt x="3601608" y="161809"/>
                </a:lnTo>
                <a:lnTo>
                  <a:pt x="3603613" y="163813"/>
                </a:lnTo>
                <a:lnTo>
                  <a:pt x="3605618" y="166677"/>
                </a:lnTo>
                <a:lnTo>
                  <a:pt x="3607622" y="168682"/>
                </a:lnTo>
                <a:lnTo>
                  <a:pt x="3610486" y="171546"/>
                </a:lnTo>
                <a:lnTo>
                  <a:pt x="3614209" y="168682"/>
                </a:lnTo>
                <a:lnTo>
                  <a:pt x="3615068" y="164672"/>
                </a:lnTo>
                <a:lnTo>
                  <a:pt x="3617073" y="163813"/>
                </a:lnTo>
                <a:lnTo>
                  <a:pt x="3620796" y="163813"/>
                </a:lnTo>
                <a:lnTo>
                  <a:pt x="3625665" y="161809"/>
                </a:lnTo>
                <a:lnTo>
                  <a:pt x="3628528" y="171546"/>
                </a:lnTo>
                <a:lnTo>
                  <a:pt x="3634256" y="178419"/>
                </a:lnTo>
                <a:lnTo>
                  <a:pt x="3639125" y="185292"/>
                </a:lnTo>
                <a:lnTo>
                  <a:pt x="3641989" y="194170"/>
                </a:lnTo>
                <a:lnTo>
                  <a:pt x="3643993" y="205913"/>
                </a:lnTo>
                <a:lnTo>
                  <a:pt x="3643993" y="207917"/>
                </a:lnTo>
                <a:lnTo>
                  <a:pt x="3641989" y="209922"/>
                </a:lnTo>
                <a:lnTo>
                  <a:pt x="3641989" y="210781"/>
                </a:lnTo>
                <a:lnTo>
                  <a:pt x="3641989" y="212785"/>
                </a:lnTo>
                <a:lnTo>
                  <a:pt x="3641989" y="214790"/>
                </a:lnTo>
                <a:lnTo>
                  <a:pt x="3641130" y="217654"/>
                </a:lnTo>
                <a:lnTo>
                  <a:pt x="3630533" y="224528"/>
                </a:lnTo>
                <a:lnTo>
                  <a:pt x="3615068" y="231401"/>
                </a:lnTo>
                <a:lnTo>
                  <a:pt x="3596740" y="235410"/>
                </a:lnTo>
                <a:lnTo>
                  <a:pt x="3578410" y="238274"/>
                </a:lnTo>
                <a:lnTo>
                  <a:pt x="3562946" y="240279"/>
                </a:lnTo>
                <a:lnTo>
                  <a:pt x="3564950" y="231401"/>
                </a:lnTo>
                <a:lnTo>
                  <a:pt x="3566955" y="228537"/>
                </a:lnTo>
                <a:lnTo>
                  <a:pt x="3568959" y="224528"/>
                </a:lnTo>
                <a:lnTo>
                  <a:pt x="3569819" y="223668"/>
                </a:lnTo>
                <a:lnTo>
                  <a:pt x="3571824" y="223668"/>
                </a:lnTo>
                <a:lnTo>
                  <a:pt x="3575547" y="221664"/>
                </a:lnTo>
                <a:lnTo>
                  <a:pt x="3576406" y="221664"/>
                </a:lnTo>
                <a:lnTo>
                  <a:pt x="3578410" y="219659"/>
                </a:lnTo>
                <a:lnTo>
                  <a:pt x="3582134" y="217654"/>
                </a:lnTo>
                <a:lnTo>
                  <a:pt x="3587003" y="203907"/>
                </a:lnTo>
                <a:lnTo>
                  <a:pt x="3587003" y="190161"/>
                </a:lnTo>
                <a:lnTo>
                  <a:pt x="3584998" y="177560"/>
                </a:lnTo>
                <a:lnTo>
                  <a:pt x="3587862" y="166964"/>
                </a:lnTo>
                <a:lnTo>
                  <a:pt x="3596453" y="157227"/>
                </a:lnTo>
                <a:close/>
                <a:moveTo>
                  <a:pt x="1014384" y="146057"/>
                </a:moveTo>
                <a:lnTo>
                  <a:pt x="1016389" y="146057"/>
                </a:lnTo>
                <a:lnTo>
                  <a:pt x="1019826" y="146057"/>
                </a:lnTo>
                <a:lnTo>
                  <a:pt x="1038155" y="166391"/>
                </a:lnTo>
                <a:lnTo>
                  <a:pt x="1061352" y="181856"/>
                </a:lnTo>
                <a:lnTo>
                  <a:pt x="1090277" y="193597"/>
                </a:lnTo>
                <a:lnTo>
                  <a:pt x="1092282" y="210208"/>
                </a:lnTo>
                <a:lnTo>
                  <a:pt x="1097151" y="222809"/>
                </a:lnTo>
                <a:lnTo>
                  <a:pt x="1102019" y="229683"/>
                </a:lnTo>
                <a:lnTo>
                  <a:pt x="1108892" y="236556"/>
                </a:lnTo>
                <a:lnTo>
                  <a:pt x="1115766" y="246293"/>
                </a:lnTo>
                <a:lnTo>
                  <a:pt x="1104310" y="248298"/>
                </a:lnTo>
                <a:lnTo>
                  <a:pt x="1092854" y="250303"/>
                </a:lnTo>
                <a:lnTo>
                  <a:pt x="1082259" y="255171"/>
                </a:lnTo>
                <a:lnTo>
                  <a:pt x="1075385" y="262044"/>
                </a:lnTo>
                <a:lnTo>
                  <a:pt x="1074526" y="264908"/>
                </a:lnTo>
                <a:lnTo>
                  <a:pt x="1072522" y="268918"/>
                </a:lnTo>
                <a:lnTo>
                  <a:pt x="1070517" y="271781"/>
                </a:lnTo>
                <a:lnTo>
                  <a:pt x="1068511" y="273786"/>
                </a:lnTo>
                <a:lnTo>
                  <a:pt x="1065648" y="276650"/>
                </a:lnTo>
                <a:lnTo>
                  <a:pt x="1055051" y="278655"/>
                </a:lnTo>
                <a:lnTo>
                  <a:pt x="1040732" y="280659"/>
                </a:lnTo>
                <a:lnTo>
                  <a:pt x="1023263" y="278655"/>
                </a:lnTo>
                <a:lnTo>
                  <a:pt x="1009802" y="276650"/>
                </a:lnTo>
                <a:lnTo>
                  <a:pt x="1006939" y="266912"/>
                </a:lnTo>
                <a:lnTo>
                  <a:pt x="1004933" y="260040"/>
                </a:lnTo>
                <a:lnTo>
                  <a:pt x="1002929" y="255171"/>
                </a:lnTo>
                <a:lnTo>
                  <a:pt x="998061" y="246293"/>
                </a:lnTo>
                <a:lnTo>
                  <a:pt x="1020112" y="239420"/>
                </a:lnTo>
                <a:lnTo>
                  <a:pt x="1020112" y="236556"/>
                </a:lnTo>
                <a:lnTo>
                  <a:pt x="1002643" y="234551"/>
                </a:lnTo>
                <a:lnTo>
                  <a:pt x="991187" y="230542"/>
                </a:lnTo>
                <a:lnTo>
                  <a:pt x="982596" y="223668"/>
                </a:lnTo>
                <a:lnTo>
                  <a:pt x="981736" y="218800"/>
                </a:lnTo>
                <a:lnTo>
                  <a:pt x="978014" y="213931"/>
                </a:lnTo>
                <a:lnTo>
                  <a:pt x="976008" y="209062"/>
                </a:lnTo>
                <a:lnTo>
                  <a:pt x="976008" y="203335"/>
                </a:lnTo>
                <a:lnTo>
                  <a:pt x="976008" y="200471"/>
                </a:lnTo>
                <a:lnTo>
                  <a:pt x="976008" y="196462"/>
                </a:lnTo>
                <a:lnTo>
                  <a:pt x="978014" y="196462"/>
                </a:lnTo>
                <a:lnTo>
                  <a:pt x="980018" y="195602"/>
                </a:lnTo>
                <a:lnTo>
                  <a:pt x="982023" y="195602"/>
                </a:lnTo>
                <a:lnTo>
                  <a:pt x="982882" y="195602"/>
                </a:lnTo>
                <a:lnTo>
                  <a:pt x="986605" y="193597"/>
                </a:lnTo>
                <a:lnTo>
                  <a:pt x="988037" y="189015"/>
                </a:lnTo>
                <a:lnTo>
                  <a:pt x="988037" y="183287"/>
                </a:lnTo>
                <a:lnTo>
                  <a:pt x="988037" y="180424"/>
                </a:lnTo>
                <a:lnTo>
                  <a:pt x="988896" y="178419"/>
                </a:lnTo>
                <a:lnTo>
                  <a:pt x="990901" y="175555"/>
                </a:lnTo>
                <a:lnTo>
                  <a:pt x="992906" y="175555"/>
                </a:lnTo>
                <a:lnTo>
                  <a:pt x="994910" y="173550"/>
                </a:lnTo>
                <a:lnTo>
                  <a:pt x="995769" y="173550"/>
                </a:lnTo>
                <a:lnTo>
                  <a:pt x="997774" y="173550"/>
                </a:lnTo>
                <a:lnTo>
                  <a:pt x="1000638" y="171546"/>
                </a:lnTo>
                <a:lnTo>
                  <a:pt x="1002643" y="164672"/>
                </a:lnTo>
                <a:lnTo>
                  <a:pt x="1004647" y="159804"/>
                </a:lnTo>
                <a:lnTo>
                  <a:pt x="1006652" y="154935"/>
                </a:lnTo>
                <a:lnTo>
                  <a:pt x="1009516" y="150067"/>
                </a:lnTo>
                <a:lnTo>
                  <a:pt x="1011521" y="148062"/>
                </a:lnTo>
                <a:lnTo>
                  <a:pt x="1013526" y="148062"/>
                </a:lnTo>
                <a:close/>
                <a:moveTo>
                  <a:pt x="2011299" y="127442"/>
                </a:moveTo>
                <a:lnTo>
                  <a:pt x="2016168" y="129447"/>
                </a:lnTo>
                <a:lnTo>
                  <a:pt x="2021036" y="130306"/>
                </a:lnTo>
                <a:lnTo>
                  <a:pt x="2023901" y="132311"/>
                </a:lnTo>
                <a:lnTo>
                  <a:pt x="2029627" y="134315"/>
                </a:lnTo>
                <a:lnTo>
                  <a:pt x="2029627" y="139184"/>
                </a:lnTo>
                <a:lnTo>
                  <a:pt x="2030487" y="143194"/>
                </a:lnTo>
                <a:lnTo>
                  <a:pt x="2030487" y="146057"/>
                </a:lnTo>
                <a:lnTo>
                  <a:pt x="2032492" y="150067"/>
                </a:lnTo>
                <a:lnTo>
                  <a:pt x="2021036" y="150067"/>
                </a:lnTo>
                <a:lnTo>
                  <a:pt x="2019032" y="146057"/>
                </a:lnTo>
                <a:lnTo>
                  <a:pt x="2017027" y="143194"/>
                </a:lnTo>
                <a:lnTo>
                  <a:pt x="2014163" y="139184"/>
                </a:lnTo>
                <a:lnTo>
                  <a:pt x="2012158" y="137180"/>
                </a:lnTo>
                <a:lnTo>
                  <a:pt x="2012158" y="132311"/>
                </a:lnTo>
                <a:close/>
                <a:moveTo>
                  <a:pt x="2479256" y="105104"/>
                </a:moveTo>
                <a:lnTo>
                  <a:pt x="2484984" y="113982"/>
                </a:lnTo>
                <a:lnTo>
                  <a:pt x="2489853" y="130592"/>
                </a:lnTo>
                <a:lnTo>
                  <a:pt x="2496725" y="146057"/>
                </a:lnTo>
                <a:lnTo>
                  <a:pt x="2505317" y="161522"/>
                </a:lnTo>
                <a:lnTo>
                  <a:pt x="2510185" y="168396"/>
                </a:lnTo>
                <a:lnTo>
                  <a:pt x="2513050" y="164386"/>
                </a:lnTo>
                <a:lnTo>
                  <a:pt x="2515054" y="163527"/>
                </a:lnTo>
                <a:lnTo>
                  <a:pt x="2518778" y="163527"/>
                </a:lnTo>
                <a:lnTo>
                  <a:pt x="2521641" y="161522"/>
                </a:lnTo>
                <a:lnTo>
                  <a:pt x="2528515" y="161522"/>
                </a:lnTo>
                <a:lnTo>
                  <a:pt x="2528515" y="164386"/>
                </a:lnTo>
                <a:lnTo>
                  <a:pt x="2532238" y="164386"/>
                </a:lnTo>
                <a:lnTo>
                  <a:pt x="2532238" y="174982"/>
                </a:lnTo>
                <a:lnTo>
                  <a:pt x="2506176" y="177847"/>
                </a:lnTo>
                <a:lnTo>
                  <a:pt x="2503313" y="205053"/>
                </a:lnTo>
                <a:lnTo>
                  <a:pt x="2494721" y="227391"/>
                </a:lnTo>
                <a:lnTo>
                  <a:pt x="2487848" y="249730"/>
                </a:lnTo>
                <a:lnTo>
                  <a:pt x="2484984" y="268345"/>
                </a:lnTo>
                <a:lnTo>
                  <a:pt x="2482979" y="286960"/>
                </a:lnTo>
                <a:lnTo>
                  <a:pt x="2482979" y="302425"/>
                </a:lnTo>
                <a:lnTo>
                  <a:pt x="2479256" y="317031"/>
                </a:lnTo>
                <a:lnTo>
                  <a:pt x="2476392" y="317031"/>
                </a:lnTo>
                <a:lnTo>
                  <a:pt x="2476392" y="314167"/>
                </a:lnTo>
                <a:lnTo>
                  <a:pt x="2471523" y="307293"/>
                </a:lnTo>
                <a:lnTo>
                  <a:pt x="2462932" y="298416"/>
                </a:lnTo>
                <a:lnTo>
                  <a:pt x="2453195" y="286673"/>
                </a:lnTo>
                <a:lnTo>
                  <a:pt x="2444603" y="274932"/>
                </a:lnTo>
                <a:lnTo>
                  <a:pt x="2437730" y="263190"/>
                </a:lnTo>
                <a:lnTo>
                  <a:pt x="2434007" y="252593"/>
                </a:lnTo>
                <a:lnTo>
                  <a:pt x="2436012" y="245721"/>
                </a:lnTo>
                <a:lnTo>
                  <a:pt x="2439735" y="243715"/>
                </a:lnTo>
                <a:lnTo>
                  <a:pt x="2442598" y="243715"/>
                </a:lnTo>
                <a:lnTo>
                  <a:pt x="2444603" y="243715"/>
                </a:lnTo>
                <a:lnTo>
                  <a:pt x="2446607" y="243715"/>
                </a:lnTo>
                <a:lnTo>
                  <a:pt x="2447467" y="243715"/>
                </a:lnTo>
                <a:lnTo>
                  <a:pt x="2449472" y="243715"/>
                </a:lnTo>
                <a:lnTo>
                  <a:pt x="2451476" y="243429"/>
                </a:lnTo>
                <a:lnTo>
                  <a:pt x="2454341" y="239420"/>
                </a:lnTo>
                <a:lnTo>
                  <a:pt x="2451476" y="239420"/>
                </a:lnTo>
                <a:lnTo>
                  <a:pt x="2451476" y="236556"/>
                </a:lnTo>
                <a:lnTo>
                  <a:pt x="2436012" y="234551"/>
                </a:lnTo>
                <a:lnTo>
                  <a:pt x="2427420" y="229683"/>
                </a:lnTo>
                <a:lnTo>
                  <a:pt x="2420547" y="220805"/>
                </a:lnTo>
                <a:lnTo>
                  <a:pt x="2427420" y="218800"/>
                </a:lnTo>
                <a:lnTo>
                  <a:pt x="2433147" y="216795"/>
                </a:lnTo>
                <a:lnTo>
                  <a:pt x="2436012" y="215936"/>
                </a:lnTo>
                <a:lnTo>
                  <a:pt x="2439735" y="213931"/>
                </a:lnTo>
                <a:lnTo>
                  <a:pt x="2442598" y="211927"/>
                </a:lnTo>
                <a:lnTo>
                  <a:pt x="2446321" y="209062"/>
                </a:lnTo>
                <a:lnTo>
                  <a:pt x="2446321" y="205053"/>
                </a:lnTo>
                <a:lnTo>
                  <a:pt x="2432861" y="205053"/>
                </a:lnTo>
                <a:lnTo>
                  <a:pt x="2429138" y="207058"/>
                </a:lnTo>
                <a:lnTo>
                  <a:pt x="2426274" y="207058"/>
                </a:lnTo>
                <a:lnTo>
                  <a:pt x="2422551" y="209062"/>
                </a:lnTo>
                <a:lnTo>
                  <a:pt x="2417683" y="209062"/>
                </a:lnTo>
                <a:lnTo>
                  <a:pt x="2409091" y="193597"/>
                </a:lnTo>
                <a:lnTo>
                  <a:pt x="2399354" y="178133"/>
                </a:lnTo>
                <a:lnTo>
                  <a:pt x="2400213" y="173264"/>
                </a:lnTo>
                <a:lnTo>
                  <a:pt x="2400213" y="170400"/>
                </a:lnTo>
                <a:lnTo>
                  <a:pt x="2402217" y="168396"/>
                </a:lnTo>
                <a:lnTo>
                  <a:pt x="2404223" y="164386"/>
                </a:lnTo>
                <a:lnTo>
                  <a:pt x="2404223" y="161522"/>
                </a:lnTo>
                <a:lnTo>
                  <a:pt x="2406228" y="156654"/>
                </a:lnTo>
                <a:lnTo>
                  <a:pt x="2402504" y="156654"/>
                </a:lnTo>
                <a:lnTo>
                  <a:pt x="2402504" y="152645"/>
                </a:lnTo>
                <a:lnTo>
                  <a:pt x="2399640" y="154649"/>
                </a:lnTo>
                <a:lnTo>
                  <a:pt x="2397635" y="154649"/>
                </a:lnTo>
                <a:lnTo>
                  <a:pt x="2395631" y="154649"/>
                </a:lnTo>
                <a:lnTo>
                  <a:pt x="2393626" y="154649"/>
                </a:lnTo>
                <a:lnTo>
                  <a:pt x="2393626" y="152645"/>
                </a:lnTo>
                <a:lnTo>
                  <a:pt x="2390763" y="149780"/>
                </a:lnTo>
                <a:lnTo>
                  <a:pt x="2388757" y="145771"/>
                </a:lnTo>
                <a:lnTo>
                  <a:pt x="2386753" y="142907"/>
                </a:lnTo>
                <a:lnTo>
                  <a:pt x="2385894" y="140902"/>
                </a:lnTo>
                <a:lnTo>
                  <a:pt x="2385894" y="136034"/>
                </a:lnTo>
                <a:lnTo>
                  <a:pt x="2383889" y="130306"/>
                </a:lnTo>
                <a:lnTo>
                  <a:pt x="2402217" y="118565"/>
                </a:lnTo>
                <a:lnTo>
                  <a:pt x="2420547" y="108827"/>
                </a:lnTo>
                <a:lnTo>
                  <a:pt x="2422551" y="113696"/>
                </a:lnTo>
                <a:lnTo>
                  <a:pt x="2424556" y="118565"/>
                </a:lnTo>
                <a:lnTo>
                  <a:pt x="2426560" y="120569"/>
                </a:lnTo>
                <a:lnTo>
                  <a:pt x="2429425" y="122574"/>
                </a:lnTo>
                <a:lnTo>
                  <a:pt x="2431429" y="122574"/>
                </a:lnTo>
                <a:lnTo>
                  <a:pt x="2433434" y="123433"/>
                </a:lnTo>
                <a:lnTo>
                  <a:pt x="2436297" y="125437"/>
                </a:lnTo>
                <a:lnTo>
                  <a:pt x="2440021" y="127442"/>
                </a:lnTo>
                <a:lnTo>
                  <a:pt x="2442885" y="137180"/>
                </a:lnTo>
                <a:lnTo>
                  <a:pt x="2444890" y="149780"/>
                </a:lnTo>
                <a:lnTo>
                  <a:pt x="2446894" y="161522"/>
                </a:lnTo>
                <a:lnTo>
                  <a:pt x="2454627" y="161522"/>
                </a:lnTo>
                <a:lnTo>
                  <a:pt x="2454627" y="152645"/>
                </a:lnTo>
                <a:lnTo>
                  <a:pt x="2451762" y="142907"/>
                </a:lnTo>
                <a:lnTo>
                  <a:pt x="2451762" y="130306"/>
                </a:lnTo>
                <a:lnTo>
                  <a:pt x="2454627" y="118565"/>
                </a:lnTo>
                <a:lnTo>
                  <a:pt x="2458350" y="108827"/>
                </a:lnTo>
                <a:close/>
                <a:moveTo>
                  <a:pt x="3425480" y="96512"/>
                </a:moveTo>
                <a:lnTo>
                  <a:pt x="3430349" y="100521"/>
                </a:lnTo>
                <a:lnTo>
                  <a:pt x="3434071" y="103386"/>
                </a:lnTo>
                <a:lnTo>
                  <a:pt x="3438940" y="103386"/>
                </a:lnTo>
                <a:lnTo>
                  <a:pt x="3443809" y="103386"/>
                </a:lnTo>
                <a:lnTo>
                  <a:pt x="3452400" y="105390"/>
                </a:lnTo>
                <a:lnTo>
                  <a:pt x="3450396" y="109400"/>
                </a:lnTo>
                <a:lnTo>
                  <a:pt x="3450396" y="110259"/>
                </a:lnTo>
                <a:lnTo>
                  <a:pt x="3450396" y="112264"/>
                </a:lnTo>
                <a:lnTo>
                  <a:pt x="3449537" y="114269"/>
                </a:lnTo>
                <a:lnTo>
                  <a:pt x="3449537" y="116273"/>
                </a:lnTo>
                <a:lnTo>
                  <a:pt x="3436935" y="123147"/>
                </a:lnTo>
                <a:lnTo>
                  <a:pt x="3420612" y="126010"/>
                </a:lnTo>
                <a:lnTo>
                  <a:pt x="3403142" y="128015"/>
                </a:lnTo>
                <a:lnTo>
                  <a:pt x="3402282" y="124006"/>
                </a:lnTo>
                <a:lnTo>
                  <a:pt x="3402282" y="121142"/>
                </a:lnTo>
                <a:lnTo>
                  <a:pt x="3400278" y="117132"/>
                </a:lnTo>
                <a:lnTo>
                  <a:pt x="3400278" y="112264"/>
                </a:lnTo>
                <a:lnTo>
                  <a:pt x="3405147" y="109400"/>
                </a:lnTo>
                <a:lnTo>
                  <a:pt x="3408869" y="105390"/>
                </a:lnTo>
                <a:lnTo>
                  <a:pt x="3411733" y="103386"/>
                </a:lnTo>
                <a:lnTo>
                  <a:pt x="3415456" y="100521"/>
                </a:lnTo>
                <a:lnTo>
                  <a:pt x="3418320" y="98517"/>
                </a:lnTo>
                <a:close/>
                <a:moveTo>
                  <a:pt x="2908550" y="96512"/>
                </a:moveTo>
                <a:lnTo>
                  <a:pt x="2922010" y="98517"/>
                </a:lnTo>
                <a:lnTo>
                  <a:pt x="2931748" y="103386"/>
                </a:lnTo>
                <a:lnTo>
                  <a:pt x="2941485" y="109114"/>
                </a:lnTo>
                <a:lnTo>
                  <a:pt x="2938621" y="111977"/>
                </a:lnTo>
                <a:lnTo>
                  <a:pt x="2936616" y="116846"/>
                </a:lnTo>
                <a:lnTo>
                  <a:pt x="2933753" y="118851"/>
                </a:lnTo>
                <a:lnTo>
                  <a:pt x="2928884" y="120855"/>
                </a:lnTo>
                <a:lnTo>
                  <a:pt x="2923156" y="122860"/>
                </a:lnTo>
                <a:lnTo>
                  <a:pt x="2916284" y="122860"/>
                </a:lnTo>
                <a:lnTo>
                  <a:pt x="2911415" y="125724"/>
                </a:lnTo>
                <a:lnTo>
                  <a:pt x="2906547" y="125724"/>
                </a:lnTo>
                <a:lnTo>
                  <a:pt x="2901678" y="127729"/>
                </a:lnTo>
                <a:lnTo>
                  <a:pt x="2894804" y="127729"/>
                </a:lnTo>
                <a:lnTo>
                  <a:pt x="2894804" y="117132"/>
                </a:lnTo>
                <a:lnTo>
                  <a:pt x="2895663" y="110259"/>
                </a:lnTo>
                <a:lnTo>
                  <a:pt x="2902536" y="105390"/>
                </a:lnTo>
                <a:close/>
                <a:moveTo>
                  <a:pt x="1619235" y="96512"/>
                </a:moveTo>
                <a:lnTo>
                  <a:pt x="1619521" y="96512"/>
                </a:lnTo>
                <a:lnTo>
                  <a:pt x="1632981" y="96512"/>
                </a:lnTo>
                <a:lnTo>
                  <a:pt x="1635846" y="105390"/>
                </a:lnTo>
                <a:lnTo>
                  <a:pt x="1639568" y="110259"/>
                </a:lnTo>
                <a:lnTo>
                  <a:pt x="1642432" y="117132"/>
                </a:lnTo>
                <a:lnTo>
                  <a:pt x="1644437" y="127729"/>
                </a:lnTo>
                <a:lnTo>
                  <a:pt x="1641573" y="127729"/>
                </a:lnTo>
                <a:lnTo>
                  <a:pt x="1630977" y="120855"/>
                </a:lnTo>
                <a:lnTo>
                  <a:pt x="1624103" y="113982"/>
                </a:lnTo>
                <a:lnTo>
                  <a:pt x="1619235" y="107109"/>
                </a:lnTo>
                <a:close/>
                <a:moveTo>
                  <a:pt x="3515119" y="75034"/>
                </a:moveTo>
                <a:lnTo>
                  <a:pt x="3517983" y="75034"/>
                </a:lnTo>
                <a:lnTo>
                  <a:pt x="3521706" y="77038"/>
                </a:lnTo>
                <a:lnTo>
                  <a:pt x="3522565" y="77038"/>
                </a:lnTo>
                <a:lnTo>
                  <a:pt x="3524569" y="77038"/>
                </a:lnTo>
                <a:lnTo>
                  <a:pt x="3526575" y="77897"/>
                </a:lnTo>
                <a:lnTo>
                  <a:pt x="3522852" y="81907"/>
                </a:lnTo>
                <a:lnTo>
                  <a:pt x="3519987" y="84771"/>
                </a:lnTo>
                <a:lnTo>
                  <a:pt x="3517983" y="89640"/>
                </a:lnTo>
                <a:lnTo>
                  <a:pt x="3515978" y="93649"/>
                </a:lnTo>
                <a:lnTo>
                  <a:pt x="3515119" y="100521"/>
                </a:lnTo>
                <a:lnTo>
                  <a:pt x="3517983" y="100521"/>
                </a:lnTo>
                <a:lnTo>
                  <a:pt x="3521706" y="95653"/>
                </a:lnTo>
                <a:lnTo>
                  <a:pt x="3524569" y="91644"/>
                </a:lnTo>
                <a:lnTo>
                  <a:pt x="3528293" y="88780"/>
                </a:lnTo>
                <a:lnTo>
                  <a:pt x="3533162" y="86775"/>
                </a:lnTo>
                <a:lnTo>
                  <a:pt x="3542899" y="96512"/>
                </a:lnTo>
                <a:lnTo>
                  <a:pt x="3555500" y="105390"/>
                </a:lnTo>
                <a:lnTo>
                  <a:pt x="3563232" y="112264"/>
                </a:lnTo>
                <a:lnTo>
                  <a:pt x="3563232" y="134602"/>
                </a:lnTo>
                <a:lnTo>
                  <a:pt x="3568959" y="139470"/>
                </a:lnTo>
                <a:lnTo>
                  <a:pt x="3573828" y="143480"/>
                </a:lnTo>
                <a:lnTo>
                  <a:pt x="3578697" y="144339"/>
                </a:lnTo>
                <a:lnTo>
                  <a:pt x="3582421" y="151212"/>
                </a:lnTo>
                <a:lnTo>
                  <a:pt x="3585284" y="164959"/>
                </a:lnTo>
                <a:lnTo>
                  <a:pt x="3578410" y="173837"/>
                </a:lnTo>
                <a:lnTo>
                  <a:pt x="3575547" y="182715"/>
                </a:lnTo>
                <a:lnTo>
                  <a:pt x="3568673" y="187584"/>
                </a:lnTo>
                <a:lnTo>
                  <a:pt x="3560082" y="189588"/>
                </a:lnTo>
                <a:lnTo>
                  <a:pt x="3544616" y="190447"/>
                </a:lnTo>
                <a:lnTo>
                  <a:pt x="3533162" y="180710"/>
                </a:lnTo>
                <a:lnTo>
                  <a:pt x="3515692" y="171832"/>
                </a:lnTo>
                <a:lnTo>
                  <a:pt x="3497363" y="166964"/>
                </a:lnTo>
                <a:lnTo>
                  <a:pt x="3479035" y="160090"/>
                </a:lnTo>
                <a:lnTo>
                  <a:pt x="3462710" y="153218"/>
                </a:lnTo>
                <a:lnTo>
                  <a:pt x="3452114" y="143480"/>
                </a:lnTo>
                <a:lnTo>
                  <a:pt x="3458987" y="139470"/>
                </a:lnTo>
                <a:lnTo>
                  <a:pt x="3463856" y="136607"/>
                </a:lnTo>
                <a:lnTo>
                  <a:pt x="3467579" y="132597"/>
                </a:lnTo>
                <a:lnTo>
                  <a:pt x="3469584" y="127729"/>
                </a:lnTo>
                <a:lnTo>
                  <a:pt x="3470443" y="118851"/>
                </a:lnTo>
                <a:lnTo>
                  <a:pt x="3469584" y="115987"/>
                </a:lnTo>
                <a:lnTo>
                  <a:pt x="3467579" y="110259"/>
                </a:lnTo>
                <a:lnTo>
                  <a:pt x="3467579" y="103099"/>
                </a:lnTo>
                <a:lnTo>
                  <a:pt x="3467579" y="96226"/>
                </a:lnTo>
                <a:lnTo>
                  <a:pt x="3467579" y="95366"/>
                </a:lnTo>
                <a:lnTo>
                  <a:pt x="3469584" y="95366"/>
                </a:lnTo>
                <a:lnTo>
                  <a:pt x="3470443" y="93362"/>
                </a:lnTo>
                <a:lnTo>
                  <a:pt x="3485907" y="89353"/>
                </a:lnTo>
                <a:lnTo>
                  <a:pt x="3502232" y="81620"/>
                </a:lnTo>
                <a:close/>
                <a:moveTo>
                  <a:pt x="3301474" y="71024"/>
                </a:moveTo>
                <a:lnTo>
                  <a:pt x="3311211" y="71024"/>
                </a:lnTo>
                <a:lnTo>
                  <a:pt x="3324671" y="84771"/>
                </a:lnTo>
                <a:lnTo>
                  <a:pt x="3342141" y="96512"/>
                </a:lnTo>
                <a:lnTo>
                  <a:pt x="3342141" y="100235"/>
                </a:lnTo>
                <a:lnTo>
                  <a:pt x="3338417" y="100235"/>
                </a:lnTo>
                <a:lnTo>
                  <a:pt x="3338417" y="105104"/>
                </a:lnTo>
                <a:lnTo>
                  <a:pt x="3322094" y="96226"/>
                </a:lnTo>
                <a:lnTo>
                  <a:pt x="3310638" y="84485"/>
                </a:lnTo>
                <a:close/>
                <a:moveTo>
                  <a:pt x="2963537" y="66155"/>
                </a:moveTo>
                <a:lnTo>
                  <a:pt x="2976997" y="70165"/>
                </a:lnTo>
                <a:lnTo>
                  <a:pt x="2987593" y="73029"/>
                </a:lnTo>
                <a:lnTo>
                  <a:pt x="2997331" y="77897"/>
                </a:lnTo>
                <a:lnTo>
                  <a:pt x="2997331" y="86775"/>
                </a:lnTo>
                <a:lnTo>
                  <a:pt x="2988739" y="88780"/>
                </a:lnTo>
                <a:lnTo>
                  <a:pt x="2981006" y="91644"/>
                </a:lnTo>
                <a:lnTo>
                  <a:pt x="2968406" y="93649"/>
                </a:lnTo>
                <a:lnTo>
                  <a:pt x="2963537" y="95653"/>
                </a:lnTo>
                <a:lnTo>
                  <a:pt x="2960673" y="96512"/>
                </a:lnTo>
                <a:lnTo>
                  <a:pt x="2954946" y="96512"/>
                </a:lnTo>
                <a:lnTo>
                  <a:pt x="2950077" y="96512"/>
                </a:lnTo>
                <a:lnTo>
                  <a:pt x="2950077" y="86775"/>
                </a:lnTo>
                <a:lnTo>
                  <a:pt x="2953800" y="81907"/>
                </a:lnTo>
                <a:lnTo>
                  <a:pt x="2958668" y="75034"/>
                </a:lnTo>
                <a:close/>
                <a:moveTo>
                  <a:pt x="2553431" y="56418"/>
                </a:moveTo>
                <a:lnTo>
                  <a:pt x="2553431" y="75034"/>
                </a:lnTo>
                <a:lnTo>
                  <a:pt x="2560303" y="75034"/>
                </a:lnTo>
                <a:lnTo>
                  <a:pt x="2564026" y="73029"/>
                </a:lnTo>
                <a:lnTo>
                  <a:pt x="2566891" y="73029"/>
                </a:lnTo>
                <a:lnTo>
                  <a:pt x="2570613" y="73029"/>
                </a:lnTo>
                <a:lnTo>
                  <a:pt x="2571473" y="73029"/>
                </a:lnTo>
                <a:lnTo>
                  <a:pt x="2575196" y="75034"/>
                </a:lnTo>
                <a:lnTo>
                  <a:pt x="2580064" y="77897"/>
                </a:lnTo>
                <a:lnTo>
                  <a:pt x="2580064" y="86775"/>
                </a:lnTo>
                <a:lnTo>
                  <a:pt x="2583787" y="88780"/>
                </a:lnTo>
                <a:lnTo>
                  <a:pt x="2588656" y="88780"/>
                </a:lnTo>
                <a:lnTo>
                  <a:pt x="2591520" y="86775"/>
                </a:lnTo>
                <a:lnTo>
                  <a:pt x="2597248" y="86775"/>
                </a:lnTo>
                <a:lnTo>
                  <a:pt x="2598106" y="84771"/>
                </a:lnTo>
                <a:lnTo>
                  <a:pt x="2601830" y="86775"/>
                </a:lnTo>
                <a:lnTo>
                  <a:pt x="2604694" y="89640"/>
                </a:lnTo>
                <a:lnTo>
                  <a:pt x="2608416" y="95366"/>
                </a:lnTo>
                <a:lnTo>
                  <a:pt x="2611281" y="100235"/>
                </a:lnTo>
                <a:lnTo>
                  <a:pt x="2606412" y="111977"/>
                </a:lnTo>
                <a:lnTo>
                  <a:pt x="2601544" y="123720"/>
                </a:lnTo>
                <a:lnTo>
                  <a:pt x="2597821" y="137466"/>
                </a:lnTo>
                <a:lnTo>
                  <a:pt x="2586365" y="137466"/>
                </a:lnTo>
                <a:lnTo>
                  <a:pt x="2577774" y="141475"/>
                </a:lnTo>
                <a:lnTo>
                  <a:pt x="2570041" y="146344"/>
                </a:lnTo>
                <a:lnTo>
                  <a:pt x="2556581" y="150353"/>
                </a:lnTo>
                <a:lnTo>
                  <a:pt x="2547989" y="143480"/>
                </a:lnTo>
                <a:lnTo>
                  <a:pt x="2536533" y="139470"/>
                </a:lnTo>
                <a:lnTo>
                  <a:pt x="2525078" y="134602"/>
                </a:lnTo>
                <a:lnTo>
                  <a:pt x="2523074" y="130592"/>
                </a:lnTo>
                <a:lnTo>
                  <a:pt x="2523074" y="127729"/>
                </a:lnTo>
                <a:lnTo>
                  <a:pt x="2521068" y="123720"/>
                </a:lnTo>
                <a:lnTo>
                  <a:pt x="2519064" y="118851"/>
                </a:lnTo>
                <a:lnTo>
                  <a:pt x="2514196" y="113982"/>
                </a:lnTo>
                <a:lnTo>
                  <a:pt x="2509327" y="109114"/>
                </a:lnTo>
                <a:lnTo>
                  <a:pt x="2505603" y="105104"/>
                </a:lnTo>
                <a:lnTo>
                  <a:pt x="2502740" y="98231"/>
                </a:lnTo>
                <a:lnTo>
                  <a:pt x="2500735" y="86489"/>
                </a:lnTo>
                <a:lnTo>
                  <a:pt x="2507608" y="77611"/>
                </a:lnTo>
                <a:lnTo>
                  <a:pt x="2512477" y="70737"/>
                </a:lnTo>
                <a:lnTo>
                  <a:pt x="2519350" y="70737"/>
                </a:lnTo>
                <a:lnTo>
                  <a:pt x="2525078" y="72742"/>
                </a:lnTo>
                <a:lnTo>
                  <a:pt x="2531951" y="74747"/>
                </a:lnTo>
                <a:lnTo>
                  <a:pt x="2538825" y="74747"/>
                </a:lnTo>
                <a:lnTo>
                  <a:pt x="2538825" y="63005"/>
                </a:lnTo>
                <a:lnTo>
                  <a:pt x="2541688" y="61000"/>
                </a:lnTo>
                <a:lnTo>
                  <a:pt x="2545411" y="58996"/>
                </a:lnTo>
                <a:lnTo>
                  <a:pt x="2546271" y="58996"/>
                </a:lnTo>
                <a:lnTo>
                  <a:pt x="2549993" y="56991"/>
                </a:lnTo>
                <a:close/>
                <a:moveTo>
                  <a:pt x="2987593" y="43817"/>
                </a:moveTo>
                <a:lnTo>
                  <a:pt x="3001054" y="43817"/>
                </a:lnTo>
                <a:lnTo>
                  <a:pt x="3008787" y="52695"/>
                </a:lnTo>
                <a:lnTo>
                  <a:pt x="3017378" y="57564"/>
                </a:lnTo>
                <a:lnTo>
                  <a:pt x="3024251" y="64437"/>
                </a:lnTo>
                <a:lnTo>
                  <a:pt x="3031124" y="75034"/>
                </a:lnTo>
                <a:lnTo>
                  <a:pt x="3015659" y="75034"/>
                </a:lnTo>
                <a:lnTo>
                  <a:pt x="3005922" y="64437"/>
                </a:lnTo>
                <a:lnTo>
                  <a:pt x="2995326" y="56704"/>
                </a:lnTo>
                <a:close/>
                <a:moveTo>
                  <a:pt x="1288457" y="43817"/>
                </a:moveTo>
                <a:lnTo>
                  <a:pt x="1299913" y="43817"/>
                </a:lnTo>
                <a:lnTo>
                  <a:pt x="1304781" y="47826"/>
                </a:lnTo>
                <a:lnTo>
                  <a:pt x="1308504" y="50691"/>
                </a:lnTo>
                <a:lnTo>
                  <a:pt x="1310509" y="54700"/>
                </a:lnTo>
                <a:lnTo>
                  <a:pt x="1313373" y="59569"/>
                </a:lnTo>
                <a:lnTo>
                  <a:pt x="1315378" y="63578"/>
                </a:lnTo>
                <a:lnTo>
                  <a:pt x="1323969" y="54700"/>
                </a:lnTo>
                <a:lnTo>
                  <a:pt x="1333706" y="50691"/>
                </a:lnTo>
                <a:lnTo>
                  <a:pt x="1349171" y="52695"/>
                </a:lnTo>
                <a:lnTo>
                  <a:pt x="1349171" y="66441"/>
                </a:lnTo>
                <a:lnTo>
                  <a:pt x="1370364" y="68447"/>
                </a:lnTo>
                <a:lnTo>
                  <a:pt x="1389552" y="71310"/>
                </a:lnTo>
                <a:lnTo>
                  <a:pt x="1405877" y="75320"/>
                </a:lnTo>
                <a:lnTo>
                  <a:pt x="1424205" y="77324"/>
                </a:lnTo>
                <a:lnTo>
                  <a:pt x="1444539" y="75320"/>
                </a:lnTo>
                <a:lnTo>
                  <a:pt x="1444539" y="87062"/>
                </a:lnTo>
                <a:lnTo>
                  <a:pt x="1448262" y="87062"/>
                </a:lnTo>
                <a:lnTo>
                  <a:pt x="1451125" y="87062"/>
                </a:lnTo>
                <a:lnTo>
                  <a:pt x="1453130" y="87062"/>
                </a:lnTo>
                <a:lnTo>
                  <a:pt x="1455135" y="89067"/>
                </a:lnTo>
                <a:lnTo>
                  <a:pt x="1457139" y="89926"/>
                </a:lnTo>
                <a:lnTo>
                  <a:pt x="1453417" y="89926"/>
                </a:lnTo>
                <a:lnTo>
                  <a:pt x="1437665" y="100235"/>
                </a:lnTo>
                <a:lnTo>
                  <a:pt x="1419337" y="111977"/>
                </a:lnTo>
                <a:lnTo>
                  <a:pt x="1397284" y="122574"/>
                </a:lnTo>
                <a:lnTo>
                  <a:pt x="1376951" y="134315"/>
                </a:lnTo>
                <a:lnTo>
                  <a:pt x="1362631" y="144052"/>
                </a:lnTo>
                <a:lnTo>
                  <a:pt x="1352036" y="152931"/>
                </a:lnTo>
                <a:lnTo>
                  <a:pt x="1367500" y="152931"/>
                </a:lnTo>
                <a:lnTo>
                  <a:pt x="1372368" y="150067"/>
                </a:lnTo>
                <a:lnTo>
                  <a:pt x="1377237" y="148062"/>
                </a:lnTo>
                <a:lnTo>
                  <a:pt x="1382965" y="146057"/>
                </a:lnTo>
                <a:lnTo>
                  <a:pt x="1389839" y="146057"/>
                </a:lnTo>
                <a:lnTo>
                  <a:pt x="1389839" y="150067"/>
                </a:lnTo>
                <a:lnTo>
                  <a:pt x="1369505" y="164672"/>
                </a:lnTo>
                <a:lnTo>
                  <a:pt x="1352036" y="180137"/>
                </a:lnTo>
                <a:lnTo>
                  <a:pt x="1337715" y="195602"/>
                </a:lnTo>
                <a:lnTo>
                  <a:pt x="1320246" y="209349"/>
                </a:lnTo>
                <a:lnTo>
                  <a:pt x="1301918" y="221091"/>
                </a:lnTo>
                <a:lnTo>
                  <a:pt x="1277861" y="227964"/>
                </a:lnTo>
                <a:lnTo>
                  <a:pt x="1277861" y="239706"/>
                </a:lnTo>
                <a:lnTo>
                  <a:pt x="1266406" y="241710"/>
                </a:lnTo>
                <a:lnTo>
                  <a:pt x="1252946" y="246579"/>
                </a:lnTo>
                <a:lnTo>
                  <a:pt x="1245212" y="253453"/>
                </a:lnTo>
                <a:lnTo>
                  <a:pt x="1250081" y="257462"/>
                </a:lnTo>
                <a:lnTo>
                  <a:pt x="1252946" y="260326"/>
                </a:lnTo>
                <a:lnTo>
                  <a:pt x="1254950" y="262330"/>
                </a:lnTo>
                <a:lnTo>
                  <a:pt x="1254950" y="265195"/>
                </a:lnTo>
                <a:lnTo>
                  <a:pt x="1254950" y="269204"/>
                </a:lnTo>
                <a:lnTo>
                  <a:pt x="1252946" y="274073"/>
                </a:lnTo>
                <a:lnTo>
                  <a:pt x="1252946" y="280945"/>
                </a:lnTo>
                <a:lnTo>
                  <a:pt x="1216287" y="283810"/>
                </a:lnTo>
                <a:lnTo>
                  <a:pt x="1216287" y="287819"/>
                </a:lnTo>
                <a:lnTo>
                  <a:pt x="1221156" y="289824"/>
                </a:lnTo>
                <a:lnTo>
                  <a:pt x="1223161" y="289824"/>
                </a:lnTo>
                <a:lnTo>
                  <a:pt x="1226025" y="289824"/>
                </a:lnTo>
                <a:lnTo>
                  <a:pt x="1228030" y="290683"/>
                </a:lnTo>
                <a:lnTo>
                  <a:pt x="1228030" y="292688"/>
                </a:lnTo>
                <a:lnTo>
                  <a:pt x="1231753" y="296697"/>
                </a:lnTo>
                <a:lnTo>
                  <a:pt x="1226025" y="296697"/>
                </a:lnTo>
                <a:lnTo>
                  <a:pt x="1218293" y="299561"/>
                </a:lnTo>
                <a:lnTo>
                  <a:pt x="1207696" y="303571"/>
                </a:lnTo>
                <a:lnTo>
                  <a:pt x="1197959" y="306434"/>
                </a:lnTo>
                <a:lnTo>
                  <a:pt x="1200822" y="308439"/>
                </a:lnTo>
                <a:lnTo>
                  <a:pt x="1202828" y="308439"/>
                </a:lnTo>
                <a:lnTo>
                  <a:pt x="1204833" y="308439"/>
                </a:lnTo>
                <a:lnTo>
                  <a:pt x="1205691" y="310443"/>
                </a:lnTo>
                <a:lnTo>
                  <a:pt x="1207696" y="310443"/>
                </a:lnTo>
                <a:lnTo>
                  <a:pt x="1205691" y="313308"/>
                </a:lnTo>
                <a:lnTo>
                  <a:pt x="1204833" y="317317"/>
                </a:lnTo>
                <a:lnTo>
                  <a:pt x="1202828" y="318176"/>
                </a:lnTo>
                <a:lnTo>
                  <a:pt x="1204833" y="320180"/>
                </a:lnTo>
                <a:lnTo>
                  <a:pt x="1204833" y="322186"/>
                </a:lnTo>
                <a:lnTo>
                  <a:pt x="1205691" y="325049"/>
                </a:lnTo>
                <a:lnTo>
                  <a:pt x="1207696" y="329059"/>
                </a:lnTo>
                <a:lnTo>
                  <a:pt x="1200822" y="331063"/>
                </a:lnTo>
                <a:lnTo>
                  <a:pt x="1195954" y="331063"/>
                </a:lnTo>
                <a:lnTo>
                  <a:pt x="1191085" y="331063"/>
                </a:lnTo>
                <a:lnTo>
                  <a:pt x="1185358" y="333928"/>
                </a:lnTo>
                <a:lnTo>
                  <a:pt x="1202828" y="333928"/>
                </a:lnTo>
                <a:lnTo>
                  <a:pt x="1216287" y="337937"/>
                </a:lnTo>
                <a:lnTo>
                  <a:pt x="1216287" y="344810"/>
                </a:lnTo>
                <a:lnTo>
                  <a:pt x="1194236" y="344810"/>
                </a:lnTo>
                <a:lnTo>
                  <a:pt x="1192231" y="349678"/>
                </a:lnTo>
                <a:lnTo>
                  <a:pt x="1192231" y="351683"/>
                </a:lnTo>
                <a:lnTo>
                  <a:pt x="1192231" y="352543"/>
                </a:lnTo>
                <a:lnTo>
                  <a:pt x="1191372" y="354547"/>
                </a:lnTo>
                <a:lnTo>
                  <a:pt x="1189368" y="356552"/>
                </a:lnTo>
                <a:lnTo>
                  <a:pt x="1180775" y="359415"/>
                </a:lnTo>
                <a:lnTo>
                  <a:pt x="1169320" y="359415"/>
                </a:lnTo>
                <a:lnTo>
                  <a:pt x="1157864" y="359415"/>
                </a:lnTo>
                <a:lnTo>
                  <a:pt x="1146409" y="352543"/>
                </a:lnTo>
                <a:lnTo>
                  <a:pt x="1130945" y="352543"/>
                </a:lnTo>
                <a:lnTo>
                  <a:pt x="1115480" y="354547"/>
                </a:lnTo>
                <a:lnTo>
                  <a:pt x="1099155" y="356552"/>
                </a:lnTo>
                <a:lnTo>
                  <a:pt x="1083690" y="354547"/>
                </a:lnTo>
                <a:lnTo>
                  <a:pt x="1068225" y="349678"/>
                </a:lnTo>
                <a:lnTo>
                  <a:pt x="1067367" y="347674"/>
                </a:lnTo>
                <a:lnTo>
                  <a:pt x="1067367" y="345669"/>
                </a:lnTo>
                <a:lnTo>
                  <a:pt x="1065362" y="345669"/>
                </a:lnTo>
                <a:lnTo>
                  <a:pt x="1065362" y="343665"/>
                </a:lnTo>
                <a:lnTo>
                  <a:pt x="1065362" y="339655"/>
                </a:lnTo>
                <a:lnTo>
                  <a:pt x="1068225" y="339655"/>
                </a:lnTo>
                <a:lnTo>
                  <a:pt x="1070230" y="336791"/>
                </a:lnTo>
                <a:lnTo>
                  <a:pt x="1073953" y="332782"/>
                </a:lnTo>
                <a:lnTo>
                  <a:pt x="1074812" y="330777"/>
                </a:lnTo>
                <a:lnTo>
                  <a:pt x="1078535" y="329918"/>
                </a:lnTo>
                <a:lnTo>
                  <a:pt x="1080540" y="325908"/>
                </a:lnTo>
                <a:lnTo>
                  <a:pt x="1083404" y="321040"/>
                </a:lnTo>
                <a:lnTo>
                  <a:pt x="1076531" y="319036"/>
                </a:lnTo>
                <a:lnTo>
                  <a:pt x="1071662" y="316171"/>
                </a:lnTo>
                <a:lnTo>
                  <a:pt x="1067939" y="310443"/>
                </a:lnTo>
                <a:lnTo>
                  <a:pt x="1067080" y="305575"/>
                </a:lnTo>
                <a:lnTo>
                  <a:pt x="1065075" y="298702"/>
                </a:lnTo>
                <a:lnTo>
                  <a:pt x="1071949" y="298702"/>
                </a:lnTo>
                <a:lnTo>
                  <a:pt x="1083404" y="295838"/>
                </a:lnTo>
                <a:lnTo>
                  <a:pt x="1096865" y="298702"/>
                </a:lnTo>
                <a:lnTo>
                  <a:pt x="1108319" y="303571"/>
                </a:lnTo>
                <a:lnTo>
                  <a:pt x="1119775" y="309298"/>
                </a:lnTo>
                <a:lnTo>
                  <a:pt x="1119775" y="302425"/>
                </a:lnTo>
                <a:lnTo>
                  <a:pt x="1108319" y="296697"/>
                </a:lnTo>
                <a:lnTo>
                  <a:pt x="1098582" y="291828"/>
                </a:lnTo>
                <a:lnTo>
                  <a:pt x="1089991" y="282950"/>
                </a:lnTo>
                <a:lnTo>
                  <a:pt x="1092854" y="282950"/>
                </a:lnTo>
                <a:lnTo>
                  <a:pt x="1101447" y="270350"/>
                </a:lnTo>
                <a:lnTo>
                  <a:pt x="1112042" y="261471"/>
                </a:lnTo>
                <a:lnTo>
                  <a:pt x="1125503" y="254598"/>
                </a:lnTo>
                <a:lnTo>
                  <a:pt x="1141827" y="249730"/>
                </a:lnTo>
                <a:lnTo>
                  <a:pt x="1141827" y="246293"/>
                </a:lnTo>
                <a:lnTo>
                  <a:pt x="1126362" y="241424"/>
                </a:lnTo>
                <a:lnTo>
                  <a:pt x="1114907" y="232546"/>
                </a:lnTo>
                <a:lnTo>
                  <a:pt x="1105169" y="220805"/>
                </a:lnTo>
                <a:lnTo>
                  <a:pt x="1096578" y="209062"/>
                </a:lnTo>
                <a:lnTo>
                  <a:pt x="1101447" y="207058"/>
                </a:lnTo>
                <a:lnTo>
                  <a:pt x="1105169" y="207058"/>
                </a:lnTo>
                <a:lnTo>
                  <a:pt x="1110038" y="205053"/>
                </a:lnTo>
                <a:lnTo>
                  <a:pt x="1114907" y="205053"/>
                </a:lnTo>
                <a:lnTo>
                  <a:pt x="1121780" y="209922"/>
                </a:lnTo>
                <a:lnTo>
                  <a:pt x="1126648" y="215650"/>
                </a:lnTo>
                <a:lnTo>
                  <a:pt x="1133522" y="220518"/>
                </a:lnTo>
                <a:lnTo>
                  <a:pt x="1133522" y="216509"/>
                </a:lnTo>
                <a:lnTo>
                  <a:pt x="1132662" y="213645"/>
                </a:lnTo>
                <a:lnTo>
                  <a:pt x="1130658" y="213645"/>
                </a:lnTo>
                <a:lnTo>
                  <a:pt x="1130658" y="211640"/>
                </a:lnTo>
                <a:lnTo>
                  <a:pt x="1128653" y="209635"/>
                </a:lnTo>
                <a:lnTo>
                  <a:pt x="1128653" y="208776"/>
                </a:lnTo>
                <a:lnTo>
                  <a:pt x="1126648" y="204767"/>
                </a:lnTo>
                <a:lnTo>
                  <a:pt x="1130372" y="204767"/>
                </a:lnTo>
                <a:lnTo>
                  <a:pt x="1130372" y="201903"/>
                </a:lnTo>
                <a:lnTo>
                  <a:pt x="1145837" y="196175"/>
                </a:lnTo>
                <a:lnTo>
                  <a:pt x="1160156" y="193311"/>
                </a:lnTo>
                <a:lnTo>
                  <a:pt x="1175621" y="191307"/>
                </a:lnTo>
                <a:lnTo>
                  <a:pt x="1193950" y="193311"/>
                </a:lnTo>
                <a:lnTo>
                  <a:pt x="1185358" y="182715"/>
                </a:lnTo>
                <a:lnTo>
                  <a:pt x="1195954" y="179851"/>
                </a:lnTo>
                <a:lnTo>
                  <a:pt x="1207410" y="174982"/>
                </a:lnTo>
                <a:lnTo>
                  <a:pt x="1218865" y="170114"/>
                </a:lnTo>
                <a:lnTo>
                  <a:pt x="1225738" y="164386"/>
                </a:lnTo>
                <a:lnTo>
                  <a:pt x="1231466" y="164386"/>
                </a:lnTo>
                <a:lnTo>
                  <a:pt x="1231466" y="161522"/>
                </a:lnTo>
                <a:lnTo>
                  <a:pt x="1222875" y="161522"/>
                </a:lnTo>
                <a:lnTo>
                  <a:pt x="1219152" y="163527"/>
                </a:lnTo>
                <a:lnTo>
                  <a:pt x="1216287" y="164386"/>
                </a:lnTo>
                <a:lnTo>
                  <a:pt x="1214283" y="164386"/>
                </a:lnTo>
                <a:lnTo>
                  <a:pt x="1212278" y="164386"/>
                </a:lnTo>
                <a:lnTo>
                  <a:pt x="1211419" y="164386"/>
                </a:lnTo>
                <a:lnTo>
                  <a:pt x="1209415" y="163527"/>
                </a:lnTo>
                <a:lnTo>
                  <a:pt x="1207410" y="161522"/>
                </a:lnTo>
                <a:lnTo>
                  <a:pt x="1204546" y="161522"/>
                </a:lnTo>
                <a:lnTo>
                  <a:pt x="1200822" y="164386"/>
                </a:lnTo>
                <a:lnTo>
                  <a:pt x="1195954" y="170114"/>
                </a:lnTo>
                <a:lnTo>
                  <a:pt x="1191085" y="174982"/>
                </a:lnTo>
                <a:lnTo>
                  <a:pt x="1187362" y="179851"/>
                </a:lnTo>
                <a:lnTo>
                  <a:pt x="1182494" y="182715"/>
                </a:lnTo>
                <a:lnTo>
                  <a:pt x="1164165" y="188442"/>
                </a:lnTo>
                <a:lnTo>
                  <a:pt x="1146695" y="188442"/>
                </a:lnTo>
                <a:lnTo>
                  <a:pt x="1130372" y="184433"/>
                </a:lnTo>
                <a:lnTo>
                  <a:pt x="1114907" y="177560"/>
                </a:lnTo>
                <a:lnTo>
                  <a:pt x="1112902" y="177560"/>
                </a:lnTo>
                <a:lnTo>
                  <a:pt x="1110038" y="179565"/>
                </a:lnTo>
                <a:lnTo>
                  <a:pt x="1105169" y="181570"/>
                </a:lnTo>
                <a:lnTo>
                  <a:pt x="1101447" y="182429"/>
                </a:lnTo>
                <a:lnTo>
                  <a:pt x="1098582" y="184433"/>
                </a:lnTo>
                <a:lnTo>
                  <a:pt x="1092854" y="186438"/>
                </a:lnTo>
                <a:lnTo>
                  <a:pt x="1089991" y="177560"/>
                </a:lnTo>
                <a:lnTo>
                  <a:pt x="1092854" y="176701"/>
                </a:lnTo>
                <a:lnTo>
                  <a:pt x="1094859" y="174696"/>
                </a:lnTo>
                <a:lnTo>
                  <a:pt x="1096865" y="170687"/>
                </a:lnTo>
                <a:lnTo>
                  <a:pt x="1087127" y="170687"/>
                </a:lnTo>
                <a:lnTo>
                  <a:pt x="1083404" y="172692"/>
                </a:lnTo>
                <a:lnTo>
                  <a:pt x="1078535" y="174696"/>
                </a:lnTo>
                <a:lnTo>
                  <a:pt x="1073666" y="174696"/>
                </a:lnTo>
                <a:lnTo>
                  <a:pt x="1067939" y="174696"/>
                </a:lnTo>
                <a:lnTo>
                  <a:pt x="1065075" y="164099"/>
                </a:lnTo>
                <a:lnTo>
                  <a:pt x="1067939" y="163241"/>
                </a:lnTo>
                <a:lnTo>
                  <a:pt x="1069944" y="163241"/>
                </a:lnTo>
                <a:lnTo>
                  <a:pt x="1071949" y="163241"/>
                </a:lnTo>
                <a:lnTo>
                  <a:pt x="1073819" y="161370"/>
                </a:lnTo>
                <a:lnTo>
                  <a:pt x="1074812" y="161236"/>
                </a:lnTo>
                <a:lnTo>
                  <a:pt x="1073953" y="161236"/>
                </a:lnTo>
                <a:lnTo>
                  <a:pt x="1073819" y="161370"/>
                </a:lnTo>
                <a:lnTo>
                  <a:pt x="1053619" y="164099"/>
                </a:lnTo>
                <a:lnTo>
                  <a:pt x="1051615" y="159231"/>
                </a:lnTo>
                <a:lnTo>
                  <a:pt x="1047892" y="156367"/>
                </a:lnTo>
                <a:lnTo>
                  <a:pt x="1047033" y="154362"/>
                </a:lnTo>
                <a:lnTo>
                  <a:pt x="1045028" y="150353"/>
                </a:lnTo>
                <a:lnTo>
                  <a:pt x="1041305" y="145484"/>
                </a:lnTo>
                <a:lnTo>
                  <a:pt x="1047033" y="143480"/>
                </a:lnTo>
                <a:lnTo>
                  <a:pt x="1049896" y="143480"/>
                </a:lnTo>
                <a:lnTo>
                  <a:pt x="1051902" y="143480"/>
                </a:lnTo>
                <a:lnTo>
                  <a:pt x="1053906" y="143480"/>
                </a:lnTo>
                <a:lnTo>
                  <a:pt x="1053906" y="143194"/>
                </a:lnTo>
                <a:lnTo>
                  <a:pt x="1054765" y="141189"/>
                </a:lnTo>
                <a:lnTo>
                  <a:pt x="1056770" y="137180"/>
                </a:lnTo>
                <a:lnTo>
                  <a:pt x="1049896" y="136320"/>
                </a:lnTo>
                <a:lnTo>
                  <a:pt x="1043024" y="134315"/>
                </a:lnTo>
                <a:lnTo>
                  <a:pt x="1040159" y="130306"/>
                </a:lnTo>
                <a:lnTo>
                  <a:pt x="1034431" y="127442"/>
                </a:lnTo>
                <a:lnTo>
                  <a:pt x="1038155" y="127442"/>
                </a:lnTo>
                <a:lnTo>
                  <a:pt x="1038155" y="122574"/>
                </a:lnTo>
                <a:lnTo>
                  <a:pt x="1054479" y="125437"/>
                </a:lnTo>
                <a:lnTo>
                  <a:pt x="1063070" y="123433"/>
                </a:lnTo>
                <a:lnTo>
                  <a:pt x="1069944" y="120569"/>
                </a:lnTo>
                <a:lnTo>
                  <a:pt x="1073666" y="115700"/>
                </a:lnTo>
                <a:lnTo>
                  <a:pt x="1078535" y="108827"/>
                </a:lnTo>
                <a:lnTo>
                  <a:pt x="1087127" y="104817"/>
                </a:lnTo>
                <a:lnTo>
                  <a:pt x="1096865" y="101954"/>
                </a:lnTo>
                <a:lnTo>
                  <a:pt x="1103737" y="104817"/>
                </a:lnTo>
                <a:lnTo>
                  <a:pt x="1112329" y="108827"/>
                </a:lnTo>
                <a:lnTo>
                  <a:pt x="1119202" y="109686"/>
                </a:lnTo>
                <a:lnTo>
                  <a:pt x="1126934" y="108827"/>
                </a:lnTo>
                <a:lnTo>
                  <a:pt x="1124071" y="106822"/>
                </a:lnTo>
                <a:lnTo>
                  <a:pt x="1120348" y="104817"/>
                </a:lnTo>
                <a:lnTo>
                  <a:pt x="1119489" y="104817"/>
                </a:lnTo>
                <a:lnTo>
                  <a:pt x="1119489" y="103099"/>
                </a:lnTo>
                <a:lnTo>
                  <a:pt x="1117484" y="102240"/>
                </a:lnTo>
                <a:lnTo>
                  <a:pt x="1117484" y="98231"/>
                </a:lnTo>
                <a:lnTo>
                  <a:pt x="1115480" y="93362"/>
                </a:lnTo>
                <a:lnTo>
                  <a:pt x="1120348" y="91357"/>
                </a:lnTo>
                <a:lnTo>
                  <a:pt x="1124071" y="89353"/>
                </a:lnTo>
                <a:lnTo>
                  <a:pt x="1126934" y="89353"/>
                </a:lnTo>
                <a:lnTo>
                  <a:pt x="1128940" y="88494"/>
                </a:lnTo>
                <a:lnTo>
                  <a:pt x="1132662" y="86489"/>
                </a:lnTo>
                <a:lnTo>
                  <a:pt x="1139536" y="86489"/>
                </a:lnTo>
                <a:lnTo>
                  <a:pt x="1142399" y="88494"/>
                </a:lnTo>
                <a:lnTo>
                  <a:pt x="1146123" y="91357"/>
                </a:lnTo>
                <a:lnTo>
                  <a:pt x="1148987" y="93362"/>
                </a:lnTo>
                <a:lnTo>
                  <a:pt x="1148987" y="89353"/>
                </a:lnTo>
                <a:lnTo>
                  <a:pt x="1146982" y="88494"/>
                </a:lnTo>
                <a:lnTo>
                  <a:pt x="1146982" y="86489"/>
                </a:lnTo>
                <a:lnTo>
                  <a:pt x="1146982" y="84485"/>
                </a:lnTo>
                <a:lnTo>
                  <a:pt x="1146123" y="81620"/>
                </a:lnTo>
                <a:lnTo>
                  <a:pt x="1150992" y="79616"/>
                </a:lnTo>
                <a:lnTo>
                  <a:pt x="1153855" y="77611"/>
                </a:lnTo>
                <a:lnTo>
                  <a:pt x="1159583" y="74747"/>
                </a:lnTo>
                <a:lnTo>
                  <a:pt x="1162447" y="70737"/>
                </a:lnTo>
                <a:lnTo>
                  <a:pt x="1164452" y="70737"/>
                </a:lnTo>
                <a:lnTo>
                  <a:pt x="1171324" y="70737"/>
                </a:lnTo>
                <a:lnTo>
                  <a:pt x="1176193" y="72742"/>
                </a:lnTo>
                <a:lnTo>
                  <a:pt x="1179917" y="76751"/>
                </a:lnTo>
                <a:lnTo>
                  <a:pt x="1185644" y="76751"/>
                </a:lnTo>
                <a:lnTo>
                  <a:pt x="1194236" y="74747"/>
                </a:lnTo>
                <a:lnTo>
                  <a:pt x="1197959" y="63005"/>
                </a:lnTo>
                <a:lnTo>
                  <a:pt x="1202828" y="61000"/>
                </a:lnTo>
                <a:lnTo>
                  <a:pt x="1207696" y="61000"/>
                </a:lnTo>
                <a:lnTo>
                  <a:pt x="1212565" y="61000"/>
                </a:lnTo>
                <a:lnTo>
                  <a:pt x="1216287" y="63005"/>
                </a:lnTo>
                <a:lnTo>
                  <a:pt x="1219152" y="63005"/>
                </a:lnTo>
                <a:lnTo>
                  <a:pt x="1226025" y="52409"/>
                </a:lnTo>
                <a:lnTo>
                  <a:pt x="1236621" y="50404"/>
                </a:lnTo>
                <a:lnTo>
                  <a:pt x="1243495" y="54414"/>
                </a:lnTo>
                <a:lnTo>
                  <a:pt x="1250368" y="57277"/>
                </a:lnTo>
                <a:lnTo>
                  <a:pt x="1257241" y="59282"/>
                </a:lnTo>
                <a:lnTo>
                  <a:pt x="1265833" y="56418"/>
                </a:lnTo>
                <a:lnTo>
                  <a:pt x="1277288" y="49545"/>
                </a:lnTo>
                <a:close/>
                <a:moveTo>
                  <a:pt x="2908550" y="40953"/>
                </a:moveTo>
                <a:lnTo>
                  <a:pt x="2915424" y="42958"/>
                </a:lnTo>
                <a:lnTo>
                  <a:pt x="2922297" y="45822"/>
                </a:lnTo>
                <a:lnTo>
                  <a:pt x="2925161" y="49832"/>
                </a:lnTo>
                <a:lnTo>
                  <a:pt x="2930030" y="52695"/>
                </a:lnTo>
                <a:lnTo>
                  <a:pt x="2935758" y="56704"/>
                </a:lnTo>
                <a:lnTo>
                  <a:pt x="2932034" y="66441"/>
                </a:lnTo>
                <a:lnTo>
                  <a:pt x="2911701" y="78184"/>
                </a:lnTo>
                <a:lnTo>
                  <a:pt x="2896236" y="91930"/>
                </a:lnTo>
                <a:lnTo>
                  <a:pt x="2882775" y="109400"/>
                </a:lnTo>
                <a:lnTo>
                  <a:pt x="2879912" y="109400"/>
                </a:lnTo>
                <a:lnTo>
                  <a:pt x="2879912" y="105390"/>
                </a:lnTo>
                <a:lnTo>
                  <a:pt x="2875043" y="102527"/>
                </a:lnTo>
                <a:lnTo>
                  <a:pt x="2871321" y="98517"/>
                </a:lnTo>
                <a:lnTo>
                  <a:pt x="2869316" y="95653"/>
                </a:lnTo>
                <a:lnTo>
                  <a:pt x="2866452" y="91644"/>
                </a:lnTo>
                <a:lnTo>
                  <a:pt x="2864447" y="86775"/>
                </a:lnTo>
                <a:lnTo>
                  <a:pt x="2868170" y="79902"/>
                </a:lnTo>
                <a:lnTo>
                  <a:pt x="2869029" y="75034"/>
                </a:lnTo>
                <a:lnTo>
                  <a:pt x="2871034" y="66155"/>
                </a:lnTo>
                <a:lnTo>
                  <a:pt x="2846118" y="66155"/>
                </a:lnTo>
                <a:lnTo>
                  <a:pt x="2846118" y="59282"/>
                </a:lnTo>
                <a:lnTo>
                  <a:pt x="2859578" y="54414"/>
                </a:lnTo>
                <a:lnTo>
                  <a:pt x="2873038" y="50404"/>
                </a:lnTo>
                <a:lnTo>
                  <a:pt x="2889363" y="47540"/>
                </a:lnTo>
                <a:lnTo>
                  <a:pt x="2891368" y="52409"/>
                </a:lnTo>
                <a:lnTo>
                  <a:pt x="2893372" y="54414"/>
                </a:lnTo>
                <a:lnTo>
                  <a:pt x="2893372" y="56418"/>
                </a:lnTo>
                <a:lnTo>
                  <a:pt x="2895377" y="56418"/>
                </a:lnTo>
                <a:lnTo>
                  <a:pt x="2895377" y="57277"/>
                </a:lnTo>
                <a:lnTo>
                  <a:pt x="2898241" y="59282"/>
                </a:lnTo>
                <a:lnTo>
                  <a:pt x="2900246" y="54414"/>
                </a:lnTo>
                <a:lnTo>
                  <a:pt x="2902250" y="50404"/>
                </a:lnTo>
                <a:lnTo>
                  <a:pt x="2903109" y="47540"/>
                </a:lnTo>
                <a:lnTo>
                  <a:pt x="2906832" y="43531"/>
                </a:lnTo>
                <a:close/>
                <a:moveTo>
                  <a:pt x="2949791" y="22338"/>
                </a:moveTo>
                <a:lnTo>
                  <a:pt x="2950077" y="22338"/>
                </a:lnTo>
                <a:lnTo>
                  <a:pt x="2953800" y="23197"/>
                </a:lnTo>
                <a:lnTo>
                  <a:pt x="2954659" y="23197"/>
                </a:lnTo>
                <a:lnTo>
                  <a:pt x="2956664" y="25202"/>
                </a:lnTo>
                <a:lnTo>
                  <a:pt x="2958668" y="27206"/>
                </a:lnTo>
                <a:lnTo>
                  <a:pt x="2960673" y="30071"/>
                </a:lnTo>
                <a:lnTo>
                  <a:pt x="2963537" y="35799"/>
                </a:lnTo>
                <a:lnTo>
                  <a:pt x="2967260" y="40667"/>
                </a:lnTo>
                <a:lnTo>
                  <a:pt x="2968119" y="47540"/>
                </a:lnTo>
                <a:lnTo>
                  <a:pt x="2960387" y="47540"/>
                </a:lnTo>
                <a:lnTo>
                  <a:pt x="2960387" y="43531"/>
                </a:lnTo>
                <a:lnTo>
                  <a:pt x="2956664" y="40667"/>
                </a:lnTo>
                <a:lnTo>
                  <a:pt x="2953800" y="36657"/>
                </a:lnTo>
                <a:lnTo>
                  <a:pt x="2951795" y="33794"/>
                </a:lnTo>
                <a:lnTo>
                  <a:pt x="2949791" y="28925"/>
                </a:lnTo>
                <a:close/>
                <a:moveTo>
                  <a:pt x="1791067" y="18615"/>
                </a:moveTo>
                <a:lnTo>
                  <a:pt x="1814264" y="18615"/>
                </a:lnTo>
                <a:lnTo>
                  <a:pt x="1838321" y="22624"/>
                </a:lnTo>
                <a:lnTo>
                  <a:pt x="1859514" y="25489"/>
                </a:lnTo>
                <a:lnTo>
                  <a:pt x="1878702" y="30357"/>
                </a:lnTo>
                <a:lnTo>
                  <a:pt x="1906482" y="25489"/>
                </a:lnTo>
                <a:lnTo>
                  <a:pt x="1910205" y="29498"/>
                </a:lnTo>
                <a:lnTo>
                  <a:pt x="1913068" y="30357"/>
                </a:lnTo>
                <a:lnTo>
                  <a:pt x="1916791" y="36085"/>
                </a:lnTo>
                <a:lnTo>
                  <a:pt x="1918796" y="38949"/>
                </a:lnTo>
                <a:lnTo>
                  <a:pt x="1921659" y="40953"/>
                </a:lnTo>
                <a:lnTo>
                  <a:pt x="1937984" y="47826"/>
                </a:lnTo>
                <a:lnTo>
                  <a:pt x="1957172" y="52695"/>
                </a:lnTo>
                <a:lnTo>
                  <a:pt x="1973496" y="56704"/>
                </a:lnTo>
                <a:lnTo>
                  <a:pt x="1973496" y="63578"/>
                </a:lnTo>
                <a:lnTo>
                  <a:pt x="1946575" y="63578"/>
                </a:lnTo>
                <a:lnTo>
                  <a:pt x="1935120" y="57850"/>
                </a:lnTo>
                <a:lnTo>
                  <a:pt x="1921659" y="57850"/>
                </a:lnTo>
                <a:lnTo>
                  <a:pt x="1906195" y="59855"/>
                </a:lnTo>
                <a:lnTo>
                  <a:pt x="1891876" y="63864"/>
                </a:lnTo>
                <a:lnTo>
                  <a:pt x="1891876" y="71596"/>
                </a:lnTo>
                <a:lnTo>
                  <a:pt x="1910205" y="71596"/>
                </a:lnTo>
                <a:lnTo>
                  <a:pt x="1923665" y="68733"/>
                </a:lnTo>
                <a:lnTo>
                  <a:pt x="1939989" y="66728"/>
                </a:lnTo>
                <a:lnTo>
                  <a:pt x="1960322" y="66728"/>
                </a:lnTo>
                <a:lnTo>
                  <a:pt x="1980655" y="66728"/>
                </a:lnTo>
                <a:lnTo>
                  <a:pt x="1996120" y="66728"/>
                </a:lnTo>
                <a:lnTo>
                  <a:pt x="2009581" y="80474"/>
                </a:lnTo>
                <a:lnTo>
                  <a:pt x="2025905" y="90211"/>
                </a:lnTo>
                <a:lnTo>
                  <a:pt x="2021036" y="100808"/>
                </a:lnTo>
                <a:lnTo>
                  <a:pt x="2011299" y="107682"/>
                </a:lnTo>
                <a:lnTo>
                  <a:pt x="2002708" y="112550"/>
                </a:lnTo>
                <a:lnTo>
                  <a:pt x="1991252" y="116559"/>
                </a:lnTo>
                <a:lnTo>
                  <a:pt x="1973783" y="116559"/>
                </a:lnTo>
                <a:lnTo>
                  <a:pt x="1958317" y="121428"/>
                </a:lnTo>
                <a:lnTo>
                  <a:pt x="1941993" y="121428"/>
                </a:lnTo>
                <a:lnTo>
                  <a:pt x="1923665" y="119423"/>
                </a:lnTo>
                <a:lnTo>
                  <a:pt x="1906195" y="117419"/>
                </a:lnTo>
                <a:lnTo>
                  <a:pt x="1890157" y="117419"/>
                </a:lnTo>
                <a:lnTo>
                  <a:pt x="1876697" y="121428"/>
                </a:lnTo>
                <a:lnTo>
                  <a:pt x="1866101" y="131165"/>
                </a:lnTo>
                <a:lnTo>
                  <a:pt x="1906482" y="131165"/>
                </a:lnTo>
                <a:lnTo>
                  <a:pt x="1919082" y="128302"/>
                </a:lnTo>
                <a:lnTo>
                  <a:pt x="1933402" y="126297"/>
                </a:lnTo>
                <a:lnTo>
                  <a:pt x="1950871" y="128302"/>
                </a:lnTo>
                <a:lnTo>
                  <a:pt x="1962327" y="131165"/>
                </a:lnTo>
                <a:lnTo>
                  <a:pt x="1965191" y="143767"/>
                </a:lnTo>
                <a:lnTo>
                  <a:pt x="1970918" y="141762"/>
                </a:lnTo>
                <a:lnTo>
                  <a:pt x="1978651" y="136893"/>
                </a:lnTo>
                <a:lnTo>
                  <a:pt x="1989248" y="132884"/>
                </a:lnTo>
                <a:lnTo>
                  <a:pt x="1998985" y="130879"/>
                </a:lnTo>
                <a:lnTo>
                  <a:pt x="2000989" y="136607"/>
                </a:lnTo>
                <a:lnTo>
                  <a:pt x="2002994" y="139470"/>
                </a:lnTo>
                <a:lnTo>
                  <a:pt x="2004998" y="141475"/>
                </a:lnTo>
                <a:lnTo>
                  <a:pt x="2007863" y="143480"/>
                </a:lnTo>
                <a:lnTo>
                  <a:pt x="2011585" y="146344"/>
                </a:lnTo>
                <a:lnTo>
                  <a:pt x="1996120" y="175269"/>
                </a:lnTo>
                <a:lnTo>
                  <a:pt x="2002994" y="175269"/>
                </a:lnTo>
                <a:lnTo>
                  <a:pt x="2014449" y="168396"/>
                </a:lnTo>
                <a:lnTo>
                  <a:pt x="2029914" y="159517"/>
                </a:lnTo>
                <a:lnTo>
                  <a:pt x="2048243" y="152645"/>
                </a:lnTo>
                <a:lnTo>
                  <a:pt x="2068576" y="145771"/>
                </a:lnTo>
                <a:lnTo>
                  <a:pt x="2090628" y="140902"/>
                </a:lnTo>
                <a:lnTo>
                  <a:pt x="2109816" y="140902"/>
                </a:lnTo>
                <a:lnTo>
                  <a:pt x="2129004" y="142907"/>
                </a:lnTo>
                <a:lnTo>
                  <a:pt x="2142464" y="150639"/>
                </a:lnTo>
                <a:lnTo>
                  <a:pt x="2150197" y="164386"/>
                </a:lnTo>
                <a:lnTo>
                  <a:pt x="2155925" y="164386"/>
                </a:lnTo>
                <a:lnTo>
                  <a:pt x="2155925" y="166391"/>
                </a:lnTo>
                <a:lnTo>
                  <a:pt x="2153920" y="168396"/>
                </a:lnTo>
                <a:lnTo>
                  <a:pt x="2151915" y="168396"/>
                </a:lnTo>
                <a:lnTo>
                  <a:pt x="2149911" y="168396"/>
                </a:lnTo>
                <a:lnTo>
                  <a:pt x="2147046" y="171260"/>
                </a:lnTo>
                <a:lnTo>
                  <a:pt x="2142178" y="173264"/>
                </a:lnTo>
                <a:lnTo>
                  <a:pt x="2136451" y="175269"/>
                </a:lnTo>
                <a:lnTo>
                  <a:pt x="2129577" y="177274"/>
                </a:lnTo>
                <a:lnTo>
                  <a:pt x="2124709" y="178133"/>
                </a:lnTo>
                <a:lnTo>
                  <a:pt x="2113253" y="196748"/>
                </a:lnTo>
                <a:lnTo>
                  <a:pt x="2091201" y="210495"/>
                </a:lnTo>
                <a:lnTo>
                  <a:pt x="2066286" y="219372"/>
                </a:lnTo>
                <a:lnTo>
                  <a:pt x="2036501" y="224241"/>
                </a:lnTo>
                <a:lnTo>
                  <a:pt x="2036501" y="229969"/>
                </a:lnTo>
                <a:lnTo>
                  <a:pt x="2036501" y="232832"/>
                </a:lnTo>
                <a:lnTo>
                  <a:pt x="2036501" y="234838"/>
                </a:lnTo>
                <a:lnTo>
                  <a:pt x="2034496" y="236842"/>
                </a:lnTo>
                <a:lnTo>
                  <a:pt x="2036501" y="237701"/>
                </a:lnTo>
                <a:lnTo>
                  <a:pt x="2036501" y="239706"/>
                </a:lnTo>
                <a:lnTo>
                  <a:pt x="2039365" y="243715"/>
                </a:lnTo>
                <a:lnTo>
                  <a:pt x="2044233" y="246579"/>
                </a:lnTo>
                <a:lnTo>
                  <a:pt x="2047957" y="248584"/>
                </a:lnTo>
                <a:lnTo>
                  <a:pt x="2050820" y="251447"/>
                </a:lnTo>
                <a:lnTo>
                  <a:pt x="2054543" y="253453"/>
                </a:lnTo>
                <a:lnTo>
                  <a:pt x="2057408" y="258321"/>
                </a:lnTo>
                <a:lnTo>
                  <a:pt x="2054543" y="265195"/>
                </a:lnTo>
                <a:lnTo>
                  <a:pt x="2050820" y="280659"/>
                </a:lnTo>
                <a:lnTo>
                  <a:pt x="2047957" y="299275"/>
                </a:lnTo>
                <a:lnTo>
                  <a:pt x="2044233" y="317890"/>
                </a:lnTo>
                <a:lnTo>
                  <a:pt x="2044233" y="333355"/>
                </a:lnTo>
                <a:lnTo>
                  <a:pt x="2047957" y="331350"/>
                </a:lnTo>
                <a:lnTo>
                  <a:pt x="2050820" y="331350"/>
                </a:lnTo>
                <a:lnTo>
                  <a:pt x="2052826" y="331350"/>
                </a:lnTo>
                <a:lnTo>
                  <a:pt x="2056548" y="331350"/>
                </a:lnTo>
                <a:lnTo>
                  <a:pt x="2057408" y="331350"/>
                </a:lnTo>
                <a:lnTo>
                  <a:pt x="2063136" y="333355"/>
                </a:lnTo>
                <a:lnTo>
                  <a:pt x="2061131" y="338223"/>
                </a:lnTo>
                <a:lnTo>
                  <a:pt x="2061131" y="340228"/>
                </a:lnTo>
                <a:lnTo>
                  <a:pt x="2061131" y="344238"/>
                </a:lnTo>
                <a:lnTo>
                  <a:pt x="2061131" y="345096"/>
                </a:lnTo>
                <a:lnTo>
                  <a:pt x="2061131" y="349106"/>
                </a:lnTo>
                <a:lnTo>
                  <a:pt x="2063136" y="355979"/>
                </a:lnTo>
                <a:lnTo>
                  <a:pt x="2057408" y="355979"/>
                </a:lnTo>
                <a:lnTo>
                  <a:pt x="2057408" y="358844"/>
                </a:lnTo>
                <a:lnTo>
                  <a:pt x="2054543" y="357984"/>
                </a:lnTo>
                <a:lnTo>
                  <a:pt x="2050820" y="353975"/>
                </a:lnTo>
                <a:lnTo>
                  <a:pt x="2049961" y="351970"/>
                </a:lnTo>
                <a:lnTo>
                  <a:pt x="2046238" y="351111"/>
                </a:lnTo>
                <a:lnTo>
                  <a:pt x="2043375" y="349106"/>
                </a:lnTo>
                <a:lnTo>
                  <a:pt x="2036501" y="349106"/>
                </a:lnTo>
                <a:lnTo>
                  <a:pt x="2032778" y="351111"/>
                </a:lnTo>
                <a:lnTo>
                  <a:pt x="2029914" y="351970"/>
                </a:lnTo>
                <a:lnTo>
                  <a:pt x="2026191" y="353975"/>
                </a:lnTo>
                <a:lnTo>
                  <a:pt x="2024187" y="355979"/>
                </a:lnTo>
                <a:lnTo>
                  <a:pt x="2021322" y="357984"/>
                </a:lnTo>
                <a:lnTo>
                  <a:pt x="2019318" y="360848"/>
                </a:lnTo>
                <a:lnTo>
                  <a:pt x="2017313" y="367721"/>
                </a:lnTo>
                <a:lnTo>
                  <a:pt x="2039365" y="374594"/>
                </a:lnTo>
                <a:lnTo>
                  <a:pt x="2044233" y="404665"/>
                </a:lnTo>
                <a:lnTo>
                  <a:pt x="2039365" y="404665"/>
                </a:lnTo>
                <a:lnTo>
                  <a:pt x="2036501" y="404665"/>
                </a:lnTo>
                <a:lnTo>
                  <a:pt x="2032778" y="406670"/>
                </a:lnTo>
                <a:lnTo>
                  <a:pt x="2029914" y="408674"/>
                </a:lnTo>
                <a:lnTo>
                  <a:pt x="2029914" y="415548"/>
                </a:lnTo>
                <a:lnTo>
                  <a:pt x="2037647" y="420416"/>
                </a:lnTo>
                <a:lnTo>
                  <a:pt x="2043375" y="427290"/>
                </a:lnTo>
                <a:lnTo>
                  <a:pt x="2046238" y="436168"/>
                </a:lnTo>
                <a:lnTo>
                  <a:pt x="2048243" y="449914"/>
                </a:lnTo>
                <a:lnTo>
                  <a:pt x="2039651" y="449914"/>
                </a:lnTo>
                <a:lnTo>
                  <a:pt x="2037647" y="449914"/>
                </a:lnTo>
                <a:lnTo>
                  <a:pt x="2032778" y="447909"/>
                </a:lnTo>
                <a:lnTo>
                  <a:pt x="2029914" y="449914"/>
                </a:lnTo>
                <a:lnTo>
                  <a:pt x="2024187" y="449914"/>
                </a:lnTo>
                <a:lnTo>
                  <a:pt x="2021322" y="452778"/>
                </a:lnTo>
                <a:lnTo>
                  <a:pt x="2017600" y="456788"/>
                </a:lnTo>
                <a:lnTo>
                  <a:pt x="2023328" y="459652"/>
                </a:lnTo>
                <a:lnTo>
                  <a:pt x="2026191" y="461657"/>
                </a:lnTo>
                <a:lnTo>
                  <a:pt x="2028196" y="463661"/>
                </a:lnTo>
                <a:lnTo>
                  <a:pt x="2030200" y="464520"/>
                </a:lnTo>
                <a:lnTo>
                  <a:pt x="2031060" y="470248"/>
                </a:lnTo>
                <a:lnTo>
                  <a:pt x="2033065" y="475117"/>
                </a:lnTo>
                <a:lnTo>
                  <a:pt x="2031060" y="477121"/>
                </a:lnTo>
                <a:lnTo>
                  <a:pt x="2031060" y="477980"/>
                </a:lnTo>
                <a:lnTo>
                  <a:pt x="2030200" y="479985"/>
                </a:lnTo>
                <a:lnTo>
                  <a:pt x="2030200" y="483994"/>
                </a:lnTo>
                <a:lnTo>
                  <a:pt x="2016168" y="483994"/>
                </a:lnTo>
                <a:lnTo>
                  <a:pt x="2002708" y="486858"/>
                </a:lnTo>
                <a:lnTo>
                  <a:pt x="1992111" y="490868"/>
                </a:lnTo>
                <a:lnTo>
                  <a:pt x="1995834" y="490868"/>
                </a:lnTo>
                <a:lnTo>
                  <a:pt x="2000702" y="493732"/>
                </a:lnTo>
                <a:lnTo>
                  <a:pt x="2004426" y="495737"/>
                </a:lnTo>
                <a:lnTo>
                  <a:pt x="2007290" y="495737"/>
                </a:lnTo>
                <a:lnTo>
                  <a:pt x="2011013" y="497741"/>
                </a:lnTo>
                <a:lnTo>
                  <a:pt x="2013877" y="500605"/>
                </a:lnTo>
                <a:lnTo>
                  <a:pt x="2016740" y="505474"/>
                </a:lnTo>
                <a:lnTo>
                  <a:pt x="2011013" y="514352"/>
                </a:lnTo>
                <a:lnTo>
                  <a:pt x="2007290" y="524948"/>
                </a:lnTo>
                <a:lnTo>
                  <a:pt x="2002421" y="536690"/>
                </a:lnTo>
                <a:lnTo>
                  <a:pt x="2000416" y="531822"/>
                </a:lnTo>
                <a:lnTo>
                  <a:pt x="1997553" y="527812"/>
                </a:lnTo>
                <a:lnTo>
                  <a:pt x="1995547" y="525808"/>
                </a:lnTo>
                <a:lnTo>
                  <a:pt x="1991825" y="525808"/>
                </a:lnTo>
                <a:lnTo>
                  <a:pt x="1986956" y="524948"/>
                </a:lnTo>
                <a:lnTo>
                  <a:pt x="1980083" y="524948"/>
                </a:lnTo>
                <a:lnTo>
                  <a:pt x="1980083" y="527812"/>
                </a:lnTo>
                <a:lnTo>
                  <a:pt x="1983806" y="527812"/>
                </a:lnTo>
                <a:lnTo>
                  <a:pt x="1995261" y="539554"/>
                </a:lnTo>
                <a:lnTo>
                  <a:pt x="2004998" y="553300"/>
                </a:lnTo>
                <a:lnTo>
                  <a:pt x="2010726" y="570771"/>
                </a:lnTo>
                <a:lnTo>
                  <a:pt x="2013590" y="591104"/>
                </a:lnTo>
                <a:lnTo>
                  <a:pt x="2010726" y="591104"/>
                </a:lnTo>
                <a:lnTo>
                  <a:pt x="2010726" y="595973"/>
                </a:lnTo>
                <a:lnTo>
                  <a:pt x="1983806" y="598836"/>
                </a:lnTo>
                <a:lnTo>
                  <a:pt x="1983806" y="580221"/>
                </a:lnTo>
                <a:lnTo>
                  <a:pt x="1980083" y="577357"/>
                </a:lnTo>
                <a:lnTo>
                  <a:pt x="1977219" y="575353"/>
                </a:lnTo>
                <a:lnTo>
                  <a:pt x="1975214" y="573348"/>
                </a:lnTo>
                <a:lnTo>
                  <a:pt x="1970345" y="570484"/>
                </a:lnTo>
                <a:lnTo>
                  <a:pt x="1964618" y="568479"/>
                </a:lnTo>
                <a:lnTo>
                  <a:pt x="1956885" y="573348"/>
                </a:lnTo>
                <a:lnTo>
                  <a:pt x="1946289" y="577357"/>
                </a:lnTo>
                <a:lnTo>
                  <a:pt x="1934834" y="578216"/>
                </a:lnTo>
                <a:lnTo>
                  <a:pt x="1924237" y="582225"/>
                </a:lnTo>
                <a:lnTo>
                  <a:pt x="1918510" y="587094"/>
                </a:lnTo>
                <a:lnTo>
                  <a:pt x="1924237" y="587094"/>
                </a:lnTo>
                <a:lnTo>
                  <a:pt x="1932829" y="587094"/>
                </a:lnTo>
                <a:lnTo>
                  <a:pt x="1946289" y="585090"/>
                </a:lnTo>
                <a:lnTo>
                  <a:pt x="1961754" y="584230"/>
                </a:lnTo>
                <a:lnTo>
                  <a:pt x="1961754" y="591104"/>
                </a:lnTo>
                <a:lnTo>
                  <a:pt x="1927960" y="602845"/>
                </a:lnTo>
                <a:lnTo>
                  <a:pt x="1927960" y="605710"/>
                </a:lnTo>
                <a:lnTo>
                  <a:pt x="1936552" y="605710"/>
                </a:lnTo>
                <a:lnTo>
                  <a:pt x="1941420" y="604851"/>
                </a:lnTo>
                <a:lnTo>
                  <a:pt x="1948294" y="602845"/>
                </a:lnTo>
                <a:lnTo>
                  <a:pt x="1955168" y="600841"/>
                </a:lnTo>
                <a:lnTo>
                  <a:pt x="1962040" y="598836"/>
                </a:lnTo>
                <a:lnTo>
                  <a:pt x="1964045" y="607714"/>
                </a:lnTo>
                <a:lnTo>
                  <a:pt x="1970918" y="611723"/>
                </a:lnTo>
                <a:lnTo>
                  <a:pt x="1977792" y="612583"/>
                </a:lnTo>
                <a:lnTo>
                  <a:pt x="1989248" y="611723"/>
                </a:lnTo>
                <a:lnTo>
                  <a:pt x="2002708" y="611723"/>
                </a:lnTo>
                <a:lnTo>
                  <a:pt x="2002708" y="614588"/>
                </a:lnTo>
                <a:lnTo>
                  <a:pt x="1998985" y="614588"/>
                </a:lnTo>
                <a:lnTo>
                  <a:pt x="1980655" y="632057"/>
                </a:lnTo>
                <a:lnTo>
                  <a:pt x="1960322" y="648668"/>
                </a:lnTo>
                <a:lnTo>
                  <a:pt x="1939989" y="662414"/>
                </a:lnTo>
                <a:lnTo>
                  <a:pt x="1916791" y="674156"/>
                </a:lnTo>
                <a:lnTo>
                  <a:pt x="1891876" y="679025"/>
                </a:lnTo>
                <a:lnTo>
                  <a:pt x="1862950" y="678166"/>
                </a:lnTo>
                <a:lnTo>
                  <a:pt x="1862950" y="683034"/>
                </a:lnTo>
                <a:lnTo>
                  <a:pt x="1862950" y="687903"/>
                </a:lnTo>
                <a:lnTo>
                  <a:pt x="1860946" y="691912"/>
                </a:lnTo>
                <a:lnTo>
                  <a:pt x="1858941" y="692771"/>
                </a:lnTo>
                <a:lnTo>
                  <a:pt x="1858081" y="692771"/>
                </a:lnTo>
                <a:lnTo>
                  <a:pt x="1856077" y="694776"/>
                </a:lnTo>
                <a:lnTo>
                  <a:pt x="1852354" y="696781"/>
                </a:lnTo>
                <a:lnTo>
                  <a:pt x="1849490" y="698786"/>
                </a:lnTo>
                <a:lnTo>
                  <a:pt x="1847486" y="699644"/>
                </a:lnTo>
                <a:lnTo>
                  <a:pt x="1844621" y="703654"/>
                </a:lnTo>
                <a:lnTo>
                  <a:pt x="1840899" y="713392"/>
                </a:lnTo>
                <a:lnTo>
                  <a:pt x="1838893" y="725992"/>
                </a:lnTo>
                <a:lnTo>
                  <a:pt x="1836030" y="733725"/>
                </a:lnTo>
                <a:lnTo>
                  <a:pt x="1827439" y="742603"/>
                </a:lnTo>
                <a:lnTo>
                  <a:pt x="1813119" y="752340"/>
                </a:lnTo>
                <a:lnTo>
                  <a:pt x="1793931" y="761218"/>
                </a:lnTo>
                <a:lnTo>
                  <a:pt x="1777607" y="768091"/>
                </a:lnTo>
                <a:lnTo>
                  <a:pt x="1762142" y="772101"/>
                </a:lnTo>
                <a:lnTo>
                  <a:pt x="1762142" y="768091"/>
                </a:lnTo>
                <a:lnTo>
                  <a:pt x="1762142" y="765227"/>
                </a:lnTo>
                <a:lnTo>
                  <a:pt x="1760137" y="765227"/>
                </a:lnTo>
                <a:lnTo>
                  <a:pt x="1760137" y="763222"/>
                </a:lnTo>
                <a:lnTo>
                  <a:pt x="1759279" y="761218"/>
                </a:lnTo>
                <a:lnTo>
                  <a:pt x="1757273" y="774964"/>
                </a:lnTo>
                <a:lnTo>
                  <a:pt x="1752405" y="786707"/>
                </a:lnTo>
                <a:lnTo>
                  <a:pt x="1748682" y="797303"/>
                </a:lnTo>
                <a:lnTo>
                  <a:pt x="1743814" y="807040"/>
                </a:lnTo>
                <a:lnTo>
                  <a:pt x="1740090" y="820787"/>
                </a:lnTo>
                <a:lnTo>
                  <a:pt x="1743814" y="822791"/>
                </a:lnTo>
                <a:lnTo>
                  <a:pt x="1743814" y="824796"/>
                </a:lnTo>
                <a:lnTo>
                  <a:pt x="1745818" y="824796"/>
                </a:lnTo>
                <a:lnTo>
                  <a:pt x="1745818" y="826801"/>
                </a:lnTo>
                <a:lnTo>
                  <a:pt x="1743814" y="827659"/>
                </a:lnTo>
                <a:lnTo>
                  <a:pt x="1740090" y="831669"/>
                </a:lnTo>
                <a:lnTo>
                  <a:pt x="1737226" y="833674"/>
                </a:lnTo>
                <a:lnTo>
                  <a:pt x="1734363" y="836538"/>
                </a:lnTo>
                <a:lnTo>
                  <a:pt x="1730639" y="838542"/>
                </a:lnTo>
                <a:lnTo>
                  <a:pt x="1728635" y="841407"/>
                </a:lnTo>
                <a:lnTo>
                  <a:pt x="1725770" y="846275"/>
                </a:lnTo>
                <a:lnTo>
                  <a:pt x="1718898" y="865750"/>
                </a:lnTo>
                <a:lnTo>
                  <a:pt x="1714029" y="886082"/>
                </a:lnTo>
                <a:lnTo>
                  <a:pt x="1712024" y="909567"/>
                </a:lnTo>
                <a:lnTo>
                  <a:pt x="1708301" y="931905"/>
                </a:lnTo>
                <a:lnTo>
                  <a:pt x="1703433" y="952238"/>
                </a:lnTo>
                <a:lnTo>
                  <a:pt x="1700569" y="950233"/>
                </a:lnTo>
                <a:lnTo>
                  <a:pt x="1698564" y="950233"/>
                </a:lnTo>
                <a:lnTo>
                  <a:pt x="1698564" y="948229"/>
                </a:lnTo>
                <a:lnTo>
                  <a:pt x="1696559" y="948229"/>
                </a:lnTo>
                <a:lnTo>
                  <a:pt x="1691690" y="945365"/>
                </a:lnTo>
                <a:lnTo>
                  <a:pt x="1683099" y="938492"/>
                </a:lnTo>
                <a:lnTo>
                  <a:pt x="1669639" y="927895"/>
                </a:lnTo>
                <a:lnTo>
                  <a:pt x="1654174" y="919018"/>
                </a:lnTo>
                <a:lnTo>
                  <a:pt x="1639855" y="909280"/>
                </a:lnTo>
                <a:lnTo>
                  <a:pt x="1628399" y="900402"/>
                </a:lnTo>
                <a:lnTo>
                  <a:pt x="1617803" y="895533"/>
                </a:lnTo>
                <a:lnTo>
                  <a:pt x="1614939" y="893529"/>
                </a:lnTo>
                <a:lnTo>
                  <a:pt x="1611216" y="856584"/>
                </a:lnTo>
                <a:lnTo>
                  <a:pt x="1609211" y="852575"/>
                </a:lnTo>
                <a:lnTo>
                  <a:pt x="1604343" y="849712"/>
                </a:lnTo>
                <a:lnTo>
                  <a:pt x="1601479" y="847707"/>
                </a:lnTo>
                <a:lnTo>
                  <a:pt x="1595751" y="843697"/>
                </a:lnTo>
                <a:lnTo>
                  <a:pt x="1592887" y="840834"/>
                </a:lnTo>
                <a:lnTo>
                  <a:pt x="1595751" y="838829"/>
                </a:lnTo>
                <a:lnTo>
                  <a:pt x="1595751" y="836824"/>
                </a:lnTo>
                <a:lnTo>
                  <a:pt x="1597756" y="835965"/>
                </a:lnTo>
                <a:lnTo>
                  <a:pt x="1599760" y="831955"/>
                </a:lnTo>
                <a:lnTo>
                  <a:pt x="1601765" y="829092"/>
                </a:lnTo>
                <a:lnTo>
                  <a:pt x="1593173" y="829092"/>
                </a:lnTo>
                <a:lnTo>
                  <a:pt x="1588304" y="829092"/>
                </a:lnTo>
                <a:lnTo>
                  <a:pt x="1584582" y="829092"/>
                </a:lnTo>
                <a:lnTo>
                  <a:pt x="1582578" y="827086"/>
                </a:lnTo>
                <a:lnTo>
                  <a:pt x="1581718" y="824223"/>
                </a:lnTo>
                <a:lnTo>
                  <a:pt x="1577995" y="818495"/>
                </a:lnTo>
                <a:lnTo>
                  <a:pt x="1575990" y="815632"/>
                </a:lnTo>
                <a:lnTo>
                  <a:pt x="1575990" y="811622"/>
                </a:lnTo>
                <a:lnTo>
                  <a:pt x="1575990" y="810763"/>
                </a:lnTo>
                <a:lnTo>
                  <a:pt x="1575990" y="806754"/>
                </a:lnTo>
                <a:lnTo>
                  <a:pt x="1577995" y="803889"/>
                </a:lnTo>
                <a:lnTo>
                  <a:pt x="1577995" y="799880"/>
                </a:lnTo>
                <a:lnTo>
                  <a:pt x="1568258" y="799880"/>
                </a:lnTo>
                <a:lnTo>
                  <a:pt x="1568258" y="795012"/>
                </a:lnTo>
                <a:lnTo>
                  <a:pt x="1569117" y="790143"/>
                </a:lnTo>
                <a:lnTo>
                  <a:pt x="1571122" y="788138"/>
                </a:lnTo>
                <a:lnTo>
                  <a:pt x="1571122" y="784702"/>
                </a:lnTo>
                <a:lnTo>
                  <a:pt x="1573127" y="781838"/>
                </a:lnTo>
                <a:lnTo>
                  <a:pt x="1575131" y="776969"/>
                </a:lnTo>
                <a:lnTo>
                  <a:pt x="1569403" y="776969"/>
                </a:lnTo>
                <a:lnTo>
                  <a:pt x="1563675" y="776969"/>
                </a:lnTo>
                <a:lnTo>
                  <a:pt x="1560812" y="774964"/>
                </a:lnTo>
                <a:lnTo>
                  <a:pt x="1555084" y="772960"/>
                </a:lnTo>
                <a:lnTo>
                  <a:pt x="1554225" y="747758"/>
                </a:lnTo>
                <a:lnTo>
                  <a:pt x="1552220" y="724273"/>
                </a:lnTo>
                <a:lnTo>
                  <a:pt x="1552220" y="701936"/>
                </a:lnTo>
                <a:lnTo>
                  <a:pt x="1559093" y="679598"/>
                </a:lnTo>
                <a:lnTo>
                  <a:pt x="1565967" y="669861"/>
                </a:lnTo>
                <a:lnTo>
                  <a:pt x="1574558" y="662987"/>
                </a:lnTo>
                <a:lnTo>
                  <a:pt x="1581432" y="657259"/>
                </a:lnTo>
                <a:lnTo>
                  <a:pt x="1586300" y="649527"/>
                </a:lnTo>
                <a:lnTo>
                  <a:pt x="1591169" y="638931"/>
                </a:lnTo>
                <a:lnTo>
                  <a:pt x="1593173" y="620316"/>
                </a:lnTo>
                <a:lnTo>
                  <a:pt x="1589450" y="620316"/>
                </a:lnTo>
                <a:lnTo>
                  <a:pt x="1586587" y="624325"/>
                </a:lnTo>
                <a:lnTo>
                  <a:pt x="1582864" y="625184"/>
                </a:lnTo>
                <a:lnTo>
                  <a:pt x="1582005" y="625184"/>
                </a:lnTo>
                <a:lnTo>
                  <a:pt x="1578281" y="625184"/>
                </a:lnTo>
                <a:lnTo>
                  <a:pt x="1575417" y="624325"/>
                </a:lnTo>
                <a:lnTo>
                  <a:pt x="1561958" y="620316"/>
                </a:lnTo>
                <a:lnTo>
                  <a:pt x="1551361" y="613442"/>
                </a:lnTo>
                <a:lnTo>
                  <a:pt x="1544487" y="603705"/>
                </a:lnTo>
                <a:lnTo>
                  <a:pt x="1541624" y="586236"/>
                </a:lnTo>
                <a:lnTo>
                  <a:pt x="1546492" y="586236"/>
                </a:lnTo>
                <a:lnTo>
                  <a:pt x="1546492" y="583371"/>
                </a:lnTo>
                <a:lnTo>
                  <a:pt x="1555084" y="588240"/>
                </a:lnTo>
                <a:lnTo>
                  <a:pt x="1564821" y="595113"/>
                </a:lnTo>
                <a:lnTo>
                  <a:pt x="1573412" y="597977"/>
                </a:lnTo>
                <a:lnTo>
                  <a:pt x="1583150" y="597977"/>
                </a:lnTo>
                <a:lnTo>
                  <a:pt x="1583150" y="597118"/>
                </a:lnTo>
                <a:lnTo>
                  <a:pt x="1585155" y="595113"/>
                </a:lnTo>
                <a:lnTo>
                  <a:pt x="1585155" y="592822"/>
                </a:lnTo>
                <a:lnTo>
                  <a:pt x="1587160" y="589958"/>
                </a:lnTo>
                <a:lnTo>
                  <a:pt x="1568830" y="576212"/>
                </a:lnTo>
                <a:lnTo>
                  <a:pt x="1553366" y="556738"/>
                </a:lnTo>
                <a:lnTo>
                  <a:pt x="1548498" y="558742"/>
                </a:lnTo>
                <a:lnTo>
                  <a:pt x="1544774" y="560747"/>
                </a:lnTo>
                <a:lnTo>
                  <a:pt x="1539905" y="562751"/>
                </a:lnTo>
                <a:lnTo>
                  <a:pt x="1535037" y="563610"/>
                </a:lnTo>
                <a:lnTo>
                  <a:pt x="1531314" y="560747"/>
                </a:lnTo>
                <a:lnTo>
                  <a:pt x="1530455" y="558742"/>
                </a:lnTo>
                <a:lnTo>
                  <a:pt x="1528450" y="555878"/>
                </a:lnTo>
                <a:lnTo>
                  <a:pt x="1526445" y="553873"/>
                </a:lnTo>
                <a:lnTo>
                  <a:pt x="1523582" y="549005"/>
                </a:lnTo>
                <a:lnTo>
                  <a:pt x="1533319" y="538408"/>
                </a:lnTo>
                <a:lnTo>
                  <a:pt x="1535323" y="523802"/>
                </a:lnTo>
                <a:lnTo>
                  <a:pt x="1533319" y="504328"/>
                </a:lnTo>
                <a:lnTo>
                  <a:pt x="1528450" y="483994"/>
                </a:lnTo>
                <a:lnTo>
                  <a:pt x="1519858" y="462515"/>
                </a:lnTo>
                <a:lnTo>
                  <a:pt x="1510121" y="442182"/>
                </a:lnTo>
                <a:lnTo>
                  <a:pt x="1497520" y="423566"/>
                </a:lnTo>
                <a:lnTo>
                  <a:pt x="1487783" y="406097"/>
                </a:lnTo>
                <a:lnTo>
                  <a:pt x="1479192" y="392351"/>
                </a:lnTo>
                <a:lnTo>
                  <a:pt x="1458858" y="378604"/>
                </a:lnTo>
                <a:lnTo>
                  <a:pt x="1435660" y="373735"/>
                </a:lnTo>
                <a:lnTo>
                  <a:pt x="1411603" y="373735"/>
                </a:lnTo>
                <a:lnTo>
                  <a:pt x="1384684" y="373735"/>
                </a:lnTo>
                <a:lnTo>
                  <a:pt x="1358622" y="375740"/>
                </a:lnTo>
                <a:lnTo>
                  <a:pt x="1331702" y="373735"/>
                </a:lnTo>
                <a:lnTo>
                  <a:pt x="1331702" y="368867"/>
                </a:lnTo>
                <a:lnTo>
                  <a:pt x="1331702" y="364857"/>
                </a:lnTo>
                <a:lnTo>
                  <a:pt x="1332561" y="363998"/>
                </a:lnTo>
                <a:lnTo>
                  <a:pt x="1332561" y="361994"/>
                </a:lnTo>
                <a:lnTo>
                  <a:pt x="1332561" y="359988"/>
                </a:lnTo>
                <a:lnTo>
                  <a:pt x="1331702" y="357984"/>
                </a:lnTo>
                <a:lnTo>
                  <a:pt x="1321106" y="353116"/>
                </a:lnTo>
                <a:lnTo>
                  <a:pt x="1311368" y="350251"/>
                </a:lnTo>
                <a:lnTo>
                  <a:pt x="1300772" y="343379"/>
                </a:lnTo>
                <a:lnTo>
                  <a:pt x="1309363" y="343379"/>
                </a:lnTo>
                <a:lnTo>
                  <a:pt x="1319101" y="339369"/>
                </a:lnTo>
                <a:lnTo>
                  <a:pt x="1332561" y="336505"/>
                </a:lnTo>
                <a:lnTo>
                  <a:pt x="1348026" y="334500"/>
                </a:lnTo>
                <a:lnTo>
                  <a:pt x="1359481" y="330490"/>
                </a:lnTo>
                <a:lnTo>
                  <a:pt x="1368073" y="323618"/>
                </a:lnTo>
                <a:lnTo>
                  <a:pt x="1327692" y="323618"/>
                </a:lnTo>
                <a:lnTo>
                  <a:pt x="1317955" y="320753"/>
                </a:lnTo>
                <a:lnTo>
                  <a:pt x="1309363" y="320753"/>
                </a:lnTo>
                <a:lnTo>
                  <a:pt x="1298767" y="318749"/>
                </a:lnTo>
                <a:lnTo>
                  <a:pt x="1291035" y="316744"/>
                </a:lnTo>
                <a:lnTo>
                  <a:pt x="1282443" y="313881"/>
                </a:lnTo>
                <a:lnTo>
                  <a:pt x="1277575" y="305003"/>
                </a:lnTo>
                <a:lnTo>
                  <a:pt x="1275570" y="291255"/>
                </a:lnTo>
                <a:lnTo>
                  <a:pt x="1295903" y="288392"/>
                </a:lnTo>
                <a:lnTo>
                  <a:pt x="1314232" y="281518"/>
                </a:lnTo>
                <a:lnTo>
                  <a:pt x="1329697" y="274646"/>
                </a:lnTo>
                <a:lnTo>
                  <a:pt x="1346021" y="267772"/>
                </a:lnTo>
                <a:lnTo>
                  <a:pt x="1379815" y="267772"/>
                </a:lnTo>
                <a:lnTo>
                  <a:pt x="1393275" y="223095"/>
                </a:lnTo>
                <a:lnTo>
                  <a:pt x="1361486" y="223095"/>
                </a:lnTo>
                <a:lnTo>
                  <a:pt x="1352894" y="211354"/>
                </a:lnTo>
                <a:lnTo>
                  <a:pt x="1363491" y="204480"/>
                </a:lnTo>
                <a:lnTo>
                  <a:pt x="1371224" y="197608"/>
                </a:lnTo>
                <a:lnTo>
                  <a:pt x="1381819" y="192739"/>
                </a:lnTo>
                <a:lnTo>
                  <a:pt x="1393275" y="188729"/>
                </a:lnTo>
                <a:lnTo>
                  <a:pt x="1393275" y="176988"/>
                </a:lnTo>
                <a:lnTo>
                  <a:pt x="1406735" y="170114"/>
                </a:lnTo>
                <a:lnTo>
                  <a:pt x="1413609" y="162382"/>
                </a:lnTo>
                <a:lnTo>
                  <a:pt x="1420482" y="151785"/>
                </a:lnTo>
                <a:lnTo>
                  <a:pt x="1431078" y="144912"/>
                </a:lnTo>
                <a:lnTo>
                  <a:pt x="1442534" y="140043"/>
                </a:lnTo>
                <a:lnTo>
                  <a:pt x="1452271" y="140043"/>
                </a:lnTo>
                <a:lnTo>
                  <a:pt x="1460862" y="142907"/>
                </a:lnTo>
                <a:lnTo>
                  <a:pt x="1472318" y="142048"/>
                </a:lnTo>
                <a:lnTo>
                  <a:pt x="1463727" y="138039"/>
                </a:lnTo>
                <a:lnTo>
                  <a:pt x="1458858" y="136034"/>
                </a:lnTo>
                <a:lnTo>
                  <a:pt x="1453989" y="135174"/>
                </a:lnTo>
                <a:lnTo>
                  <a:pt x="1449121" y="129447"/>
                </a:lnTo>
                <a:lnTo>
                  <a:pt x="1465444" y="126583"/>
                </a:lnTo>
                <a:lnTo>
                  <a:pt x="1480909" y="121714"/>
                </a:lnTo>
                <a:lnTo>
                  <a:pt x="1494370" y="117705"/>
                </a:lnTo>
                <a:lnTo>
                  <a:pt x="1509834" y="114841"/>
                </a:lnTo>
                <a:lnTo>
                  <a:pt x="1510694" y="121714"/>
                </a:lnTo>
                <a:lnTo>
                  <a:pt x="1512699" y="124578"/>
                </a:lnTo>
                <a:lnTo>
                  <a:pt x="1514703" y="129447"/>
                </a:lnTo>
                <a:lnTo>
                  <a:pt x="1516708" y="133457"/>
                </a:lnTo>
                <a:lnTo>
                  <a:pt x="1521577" y="135461"/>
                </a:lnTo>
                <a:lnTo>
                  <a:pt x="1528450" y="136320"/>
                </a:lnTo>
                <a:lnTo>
                  <a:pt x="1528450" y="131452"/>
                </a:lnTo>
                <a:lnTo>
                  <a:pt x="1531314" y="126583"/>
                </a:lnTo>
                <a:lnTo>
                  <a:pt x="1533319" y="119709"/>
                </a:lnTo>
                <a:lnTo>
                  <a:pt x="1535323" y="114841"/>
                </a:lnTo>
                <a:lnTo>
                  <a:pt x="1538187" y="119709"/>
                </a:lnTo>
                <a:lnTo>
                  <a:pt x="1543915" y="124578"/>
                </a:lnTo>
                <a:lnTo>
                  <a:pt x="1546779" y="128588"/>
                </a:lnTo>
                <a:lnTo>
                  <a:pt x="1553652" y="131452"/>
                </a:lnTo>
                <a:lnTo>
                  <a:pt x="1560525" y="133457"/>
                </a:lnTo>
                <a:lnTo>
                  <a:pt x="1556802" y="111118"/>
                </a:lnTo>
                <a:lnTo>
                  <a:pt x="1569403" y="108255"/>
                </a:lnTo>
                <a:lnTo>
                  <a:pt x="1579140" y="104245"/>
                </a:lnTo>
                <a:lnTo>
                  <a:pt x="1594605" y="108255"/>
                </a:lnTo>
                <a:lnTo>
                  <a:pt x="1610930" y="115127"/>
                </a:lnTo>
                <a:lnTo>
                  <a:pt x="1628399" y="124864"/>
                </a:lnTo>
                <a:lnTo>
                  <a:pt x="1646728" y="133743"/>
                </a:lnTo>
                <a:lnTo>
                  <a:pt x="1662193" y="140616"/>
                </a:lnTo>
                <a:lnTo>
                  <a:pt x="1676512" y="145484"/>
                </a:lnTo>
                <a:lnTo>
                  <a:pt x="1676512" y="142621"/>
                </a:lnTo>
                <a:lnTo>
                  <a:pt x="1666775" y="133743"/>
                </a:lnTo>
                <a:lnTo>
                  <a:pt x="1659902" y="126869"/>
                </a:lnTo>
                <a:lnTo>
                  <a:pt x="1656179" y="117992"/>
                </a:lnTo>
                <a:lnTo>
                  <a:pt x="1661906" y="108255"/>
                </a:lnTo>
                <a:lnTo>
                  <a:pt x="1658183" y="104245"/>
                </a:lnTo>
                <a:lnTo>
                  <a:pt x="1653315" y="99377"/>
                </a:lnTo>
                <a:lnTo>
                  <a:pt x="1648446" y="95366"/>
                </a:lnTo>
                <a:lnTo>
                  <a:pt x="1643578" y="92503"/>
                </a:lnTo>
                <a:lnTo>
                  <a:pt x="1639855" y="88494"/>
                </a:lnTo>
                <a:lnTo>
                  <a:pt x="1643578" y="80761"/>
                </a:lnTo>
                <a:lnTo>
                  <a:pt x="1653315" y="83625"/>
                </a:lnTo>
                <a:lnTo>
                  <a:pt x="1666775" y="85629"/>
                </a:lnTo>
                <a:lnTo>
                  <a:pt x="1678230" y="83625"/>
                </a:lnTo>
                <a:lnTo>
                  <a:pt x="1686822" y="76751"/>
                </a:lnTo>
                <a:lnTo>
                  <a:pt x="1646442" y="76751"/>
                </a:lnTo>
                <a:lnTo>
                  <a:pt x="1646442" y="73888"/>
                </a:lnTo>
                <a:lnTo>
                  <a:pt x="1643578" y="73888"/>
                </a:lnTo>
                <a:lnTo>
                  <a:pt x="1643578" y="69879"/>
                </a:lnTo>
                <a:lnTo>
                  <a:pt x="1648446" y="67014"/>
                </a:lnTo>
                <a:lnTo>
                  <a:pt x="1653315" y="63005"/>
                </a:lnTo>
                <a:lnTo>
                  <a:pt x="1658183" y="60142"/>
                </a:lnTo>
                <a:lnTo>
                  <a:pt x="1663052" y="56131"/>
                </a:lnTo>
                <a:lnTo>
                  <a:pt x="1668780" y="55273"/>
                </a:lnTo>
                <a:lnTo>
                  <a:pt x="1689973" y="58136"/>
                </a:lnTo>
                <a:lnTo>
                  <a:pt x="1695700" y="42671"/>
                </a:lnTo>
                <a:lnTo>
                  <a:pt x="1720615" y="46681"/>
                </a:lnTo>
                <a:lnTo>
                  <a:pt x="1722621" y="46681"/>
                </a:lnTo>
                <a:lnTo>
                  <a:pt x="1723480" y="42671"/>
                </a:lnTo>
                <a:lnTo>
                  <a:pt x="1725484" y="41812"/>
                </a:lnTo>
                <a:lnTo>
                  <a:pt x="1727489" y="37803"/>
                </a:lnTo>
                <a:lnTo>
                  <a:pt x="1732358" y="35799"/>
                </a:lnTo>
                <a:lnTo>
                  <a:pt x="1736081" y="41526"/>
                </a:lnTo>
                <a:lnTo>
                  <a:pt x="1740949" y="46394"/>
                </a:lnTo>
                <a:lnTo>
                  <a:pt x="1745818" y="51263"/>
                </a:lnTo>
                <a:lnTo>
                  <a:pt x="1745818" y="42385"/>
                </a:lnTo>
                <a:lnTo>
                  <a:pt x="1747823" y="41526"/>
                </a:lnTo>
                <a:lnTo>
                  <a:pt x="1747823" y="39522"/>
                </a:lnTo>
                <a:lnTo>
                  <a:pt x="1747823" y="37516"/>
                </a:lnTo>
                <a:lnTo>
                  <a:pt x="1747823" y="35512"/>
                </a:lnTo>
                <a:lnTo>
                  <a:pt x="1748682" y="32648"/>
                </a:lnTo>
                <a:lnTo>
                  <a:pt x="1750686" y="30644"/>
                </a:lnTo>
                <a:lnTo>
                  <a:pt x="1754410" y="28639"/>
                </a:lnTo>
                <a:lnTo>
                  <a:pt x="1770733" y="20907"/>
                </a:lnTo>
                <a:close/>
                <a:moveTo>
                  <a:pt x="3005922" y="15465"/>
                </a:moveTo>
                <a:lnTo>
                  <a:pt x="3015659" y="18329"/>
                </a:lnTo>
                <a:lnTo>
                  <a:pt x="3015659" y="25202"/>
                </a:lnTo>
                <a:lnTo>
                  <a:pt x="3001340" y="25202"/>
                </a:lnTo>
                <a:close/>
                <a:moveTo>
                  <a:pt x="3342141" y="295"/>
                </a:moveTo>
                <a:lnTo>
                  <a:pt x="3350446" y="8878"/>
                </a:lnTo>
                <a:lnTo>
                  <a:pt x="3355315" y="18615"/>
                </a:lnTo>
                <a:lnTo>
                  <a:pt x="3360184" y="30357"/>
                </a:lnTo>
                <a:lnTo>
                  <a:pt x="3351592" y="30357"/>
                </a:lnTo>
                <a:lnTo>
                  <a:pt x="3351592" y="25202"/>
                </a:lnTo>
                <a:lnTo>
                  <a:pt x="3348728" y="22338"/>
                </a:lnTo>
                <a:lnTo>
                  <a:pt x="3345005" y="18329"/>
                </a:lnTo>
                <a:lnTo>
                  <a:pt x="3344145" y="13460"/>
                </a:lnTo>
                <a:lnTo>
                  <a:pt x="3342141" y="8591"/>
                </a:lnTo>
                <a:close/>
                <a:moveTo>
                  <a:pt x="3459274" y="0"/>
                </a:moveTo>
                <a:lnTo>
                  <a:pt x="3464142" y="2863"/>
                </a:lnTo>
                <a:lnTo>
                  <a:pt x="3467865" y="6873"/>
                </a:lnTo>
                <a:lnTo>
                  <a:pt x="3469870" y="9737"/>
                </a:lnTo>
                <a:lnTo>
                  <a:pt x="3470729" y="15465"/>
                </a:lnTo>
                <a:lnTo>
                  <a:pt x="3472734" y="18329"/>
                </a:lnTo>
                <a:lnTo>
                  <a:pt x="3474739" y="23197"/>
                </a:lnTo>
                <a:lnTo>
                  <a:pt x="3477602" y="25202"/>
                </a:lnTo>
                <a:lnTo>
                  <a:pt x="3488199" y="30071"/>
                </a:lnTo>
                <a:lnTo>
                  <a:pt x="3497936" y="32075"/>
                </a:lnTo>
                <a:lnTo>
                  <a:pt x="3504809" y="32075"/>
                </a:lnTo>
                <a:lnTo>
                  <a:pt x="3509678" y="36085"/>
                </a:lnTo>
                <a:lnTo>
                  <a:pt x="3513401" y="42958"/>
                </a:lnTo>
                <a:lnTo>
                  <a:pt x="3515405" y="56704"/>
                </a:lnTo>
                <a:lnTo>
                  <a:pt x="3513401" y="57564"/>
                </a:lnTo>
                <a:lnTo>
                  <a:pt x="3513401" y="59569"/>
                </a:lnTo>
                <a:lnTo>
                  <a:pt x="3513401" y="61573"/>
                </a:lnTo>
                <a:lnTo>
                  <a:pt x="3511396" y="63578"/>
                </a:lnTo>
                <a:lnTo>
                  <a:pt x="3490203" y="63578"/>
                </a:lnTo>
                <a:lnTo>
                  <a:pt x="3468152" y="63578"/>
                </a:lnTo>
                <a:lnTo>
                  <a:pt x="3449823" y="71310"/>
                </a:lnTo>
                <a:lnTo>
                  <a:pt x="3446099" y="73315"/>
                </a:lnTo>
                <a:lnTo>
                  <a:pt x="3444095" y="77324"/>
                </a:lnTo>
                <a:lnTo>
                  <a:pt x="3443236" y="78184"/>
                </a:lnTo>
                <a:lnTo>
                  <a:pt x="3441231" y="80188"/>
                </a:lnTo>
                <a:lnTo>
                  <a:pt x="3439227" y="82193"/>
                </a:lnTo>
                <a:lnTo>
                  <a:pt x="3436362" y="84198"/>
                </a:lnTo>
                <a:lnTo>
                  <a:pt x="3430635" y="87062"/>
                </a:lnTo>
                <a:lnTo>
                  <a:pt x="3427771" y="82193"/>
                </a:lnTo>
                <a:lnTo>
                  <a:pt x="3425766" y="78184"/>
                </a:lnTo>
                <a:lnTo>
                  <a:pt x="3422902" y="75320"/>
                </a:lnTo>
                <a:lnTo>
                  <a:pt x="3434358" y="46108"/>
                </a:lnTo>
                <a:lnTo>
                  <a:pt x="3445814" y="22624"/>
                </a:lnTo>
                <a:close/>
                <a:moveTo>
                  <a:pt x="3341855" y="0"/>
                </a:moveTo>
                <a:lnTo>
                  <a:pt x="3342141" y="0"/>
                </a:lnTo>
                <a:lnTo>
                  <a:pt x="3342141" y="295"/>
                </a:lnTo>
                <a:close/>
              </a:path>
            </a:pathLst>
          </a:custGeom>
          <a:solidFill>
            <a:srgbClr val="D6EA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"/>
          <p:cNvSpPr txBox="1"/>
          <p:nvPr/>
        </p:nvSpPr>
        <p:spPr>
          <a:xfrm>
            <a:off x="8009826" y="4144637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Macroeconomics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"/>
          <p:cNvSpPr txBox="1"/>
          <p:nvPr/>
        </p:nvSpPr>
        <p:spPr>
          <a:xfrm>
            <a:off x="8009826" y="4486493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"/>
          <p:cNvSpPr txBox="1"/>
          <p:nvPr/>
        </p:nvSpPr>
        <p:spPr>
          <a:xfrm>
            <a:off x="8009826" y="5512061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"/>
          <p:cNvSpPr txBox="1"/>
          <p:nvPr/>
        </p:nvSpPr>
        <p:spPr>
          <a:xfrm>
            <a:off x="8009826" y="5170205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Fundamentals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"/>
          <p:cNvSpPr txBox="1"/>
          <p:nvPr/>
        </p:nvSpPr>
        <p:spPr>
          <a:xfrm>
            <a:off x="8009826" y="4828349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"/>
          <p:cNvSpPr txBox="1"/>
          <p:nvPr/>
        </p:nvSpPr>
        <p:spPr>
          <a:xfrm>
            <a:off x="8009826" y="5853917"/>
            <a:ext cx="2953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Analysts/ KOLs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"/>
          <p:cNvSpPr/>
          <p:nvPr/>
        </p:nvSpPr>
        <p:spPr>
          <a:xfrm rot="-2700000">
            <a:off x="11240463" y="5547705"/>
            <a:ext cx="142753" cy="318023"/>
          </a:xfrm>
          <a:custGeom>
            <a:avLst/>
            <a:gdLst/>
            <a:ahLst/>
            <a:cxnLst/>
            <a:rect l="l" t="t" r="r" b="b"/>
            <a:pathLst>
              <a:path w="154109" h="343323" extrusionOk="0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"/>
          <p:cNvSpPr/>
          <p:nvPr/>
        </p:nvSpPr>
        <p:spPr>
          <a:xfrm rot="-5400000">
            <a:off x="11171371" y="4549305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"/>
          <p:cNvSpPr/>
          <p:nvPr/>
        </p:nvSpPr>
        <p:spPr>
          <a:xfrm rot="-8177350">
            <a:off x="11225532" y="4118398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 extrusionOk="0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"/>
          <p:cNvSpPr/>
          <p:nvPr/>
        </p:nvSpPr>
        <p:spPr>
          <a:xfrm rot="2700000">
            <a:off x="11219559" y="5201401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/>
          <p:nvPr/>
        </p:nvSpPr>
        <p:spPr>
          <a:xfrm>
            <a:off x="11178916" y="4919520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"/>
          <p:cNvSpPr/>
          <p:nvPr/>
        </p:nvSpPr>
        <p:spPr>
          <a:xfrm flipH="1">
            <a:off x="11167030" y="5930648"/>
            <a:ext cx="289580" cy="238885"/>
          </a:xfrm>
          <a:custGeom>
            <a:avLst/>
            <a:gdLst/>
            <a:ahLst/>
            <a:cxnLst/>
            <a:rect l="l" t="t" r="r" b="b"/>
            <a:pathLst>
              <a:path w="3217557" h="2654282" extrusionOk="0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"/>
          <p:cNvSpPr txBox="1"/>
          <p:nvPr/>
        </p:nvSpPr>
        <p:spPr>
          <a:xfrm>
            <a:off x="-122450" y="1619960"/>
            <a:ext cx="3683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Six Aspects of Pre-trade Analysis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"/>
          <p:cNvSpPr txBox="1"/>
          <p:nvPr/>
        </p:nvSpPr>
        <p:spPr>
          <a:xfrm>
            <a:off x="772210" y="339494"/>
            <a:ext cx="7961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https://elec7080.herokuapp.com/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7"/>
          <p:cNvGrpSpPr/>
          <p:nvPr/>
        </p:nvGrpSpPr>
        <p:grpSpPr>
          <a:xfrm>
            <a:off x="4632968" y="5117659"/>
            <a:ext cx="766869" cy="548561"/>
            <a:chOff x="3734285" y="3060373"/>
            <a:chExt cx="1119554" cy="800846"/>
          </a:xfrm>
        </p:grpSpPr>
        <p:sp>
          <p:nvSpPr>
            <p:cNvPr id="563" name="Google Shape;563;p7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7"/>
          <p:cNvGrpSpPr/>
          <p:nvPr/>
        </p:nvGrpSpPr>
        <p:grpSpPr>
          <a:xfrm>
            <a:off x="7458307" y="3603868"/>
            <a:ext cx="766869" cy="548561"/>
            <a:chOff x="3734285" y="3060373"/>
            <a:chExt cx="1119554" cy="800846"/>
          </a:xfrm>
        </p:grpSpPr>
        <p:sp>
          <p:nvSpPr>
            <p:cNvPr id="569" name="Google Shape;569;p7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7"/>
          <p:cNvGrpSpPr/>
          <p:nvPr/>
        </p:nvGrpSpPr>
        <p:grpSpPr>
          <a:xfrm>
            <a:off x="3660376" y="3573819"/>
            <a:ext cx="766869" cy="548561"/>
            <a:chOff x="3734285" y="3060373"/>
            <a:chExt cx="1119554" cy="800846"/>
          </a:xfrm>
        </p:grpSpPr>
        <p:sp>
          <p:nvSpPr>
            <p:cNvPr id="575" name="Google Shape;575;p7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7"/>
          <p:cNvGrpSpPr/>
          <p:nvPr/>
        </p:nvGrpSpPr>
        <p:grpSpPr>
          <a:xfrm>
            <a:off x="6074674" y="4681281"/>
            <a:ext cx="766869" cy="548561"/>
            <a:chOff x="3734285" y="3060373"/>
            <a:chExt cx="1119554" cy="800846"/>
          </a:xfrm>
        </p:grpSpPr>
        <p:sp>
          <p:nvSpPr>
            <p:cNvPr id="581" name="Google Shape;581;p7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"/>
          <p:cNvSpPr txBox="1"/>
          <p:nvPr/>
        </p:nvSpPr>
        <p:spPr>
          <a:xfrm>
            <a:off x="5799034" y="146624"/>
            <a:ext cx="6193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 sz="5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"/>
          <p:cNvSpPr/>
          <p:nvPr/>
        </p:nvSpPr>
        <p:spPr>
          <a:xfrm>
            <a:off x="3164387" y="1249220"/>
            <a:ext cx="5554493" cy="5554493"/>
          </a:xfrm>
          <a:prstGeom prst="ellipse">
            <a:avLst/>
          </a:prstGeom>
          <a:solidFill>
            <a:srgbClr val="C2DF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9"/>
          <p:cNvSpPr/>
          <p:nvPr/>
        </p:nvSpPr>
        <p:spPr>
          <a:xfrm>
            <a:off x="1533948" y="1632084"/>
            <a:ext cx="6400800" cy="4695825"/>
          </a:xfrm>
          <a:custGeom>
            <a:avLst/>
            <a:gdLst/>
            <a:ahLst/>
            <a:cxnLst/>
            <a:rect l="l" t="t" r="r" b="b"/>
            <a:pathLst>
              <a:path w="6400800" h="4695825" extrusionOk="0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9"/>
          <p:cNvSpPr/>
          <p:nvPr/>
        </p:nvSpPr>
        <p:spPr>
          <a:xfrm>
            <a:off x="1474879" y="3326219"/>
            <a:ext cx="6283871" cy="5057775"/>
          </a:xfrm>
          <a:custGeom>
            <a:avLst/>
            <a:gdLst/>
            <a:ahLst/>
            <a:cxnLst/>
            <a:rect l="l" t="t" r="r" b="b"/>
            <a:pathLst>
              <a:path w="6283871" h="5057775" extrusionOk="0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"/>
          <p:cNvSpPr/>
          <p:nvPr/>
        </p:nvSpPr>
        <p:spPr>
          <a:xfrm>
            <a:off x="-73454" y="3480307"/>
            <a:ext cx="6290735" cy="3010589"/>
          </a:xfrm>
          <a:custGeom>
            <a:avLst/>
            <a:gdLst/>
            <a:ahLst/>
            <a:cxnLst/>
            <a:rect l="l" t="t" r="r" b="b"/>
            <a:pathLst>
              <a:path w="6290735" h="3010589" extrusionOk="0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9"/>
          <p:cNvSpPr/>
          <p:nvPr/>
        </p:nvSpPr>
        <p:spPr>
          <a:xfrm>
            <a:off x="855453" y="5749416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"/>
          <p:cNvSpPr/>
          <p:nvPr/>
        </p:nvSpPr>
        <p:spPr>
          <a:xfrm>
            <a:off x="1503964" y="6267251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9"/>
          <p:cNvSpPr/>
          <p:nvPr/>
        </p:nvSpPr>
        <p:spPr>
          <a:xfrm>
            <a:off x="2629131" y="4557675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/>
          <p:nvPr/>
        </p:nvSpPr>
        <p:spPr>
          <a:xfrm>
            <a:off x="4616815" y="3431911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"/>
          <p:cNvSpPr/>
          <p:nvPr/>
        </p:nvSpPr>
        <p:spPr>
          <a:xfrm>
            <a:off x="5693343" y="3768615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"/>
          <p:cNvSpPr/>
          <p:nvPr/>
        </p:nvSpPr>
        <p:spPr>
          <a:xfrm>
            <a:off x="3238920" y="5203479"/>
            <a:ext cx="211382" cy="21138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Google Shape;601;p9"/>
          <p:cNvGrpSpPr/>
          <p:nvPr/>
        </p:nvGrpSpPr>
        <p:grpSpPr>
          <a:xfrm>
            <a:off x="10213388" y="5232378"/>
            <a:ext cx="1045499" cy="1193045"/>
            <a:chOff x="10255665" y="4623530"/>
            <a:chExt cx="1780099" cy="2031315"/>
          </a:xfrm>
        </p:grpSpPr>
        <p:sp>
          <p:nvSpPr>
            <p:cNvPr id="602" name="Google Shape;602;p9"/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/>
              <a:ahLst/>
              <a:cxnLst/>
              <a:rect l="l" t="t" r="r" b="b"/>
              <a:pathLst>
                <a:path w="1235529" h="1469752" extrusionOk="0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/>
              <a:ahLst/>
              <a:cxnLst/>
              <a:rect l="l" t="t" r="r" b="b"/>
              <a:pathLst>
                <a:path w="1370207" h="1674698" extrusionOk="0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/>
              <a:ahLst/>
              <a:cxnLst/>
              <a:rect l="l" t="t" r="r" b="b"/>
              <a:pathLst>
                <a:path w="1780099" h="392324" extrusionOk="0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/>
              <a:ahLst/>
              <a:cxnLst/>
              <a:rect l="l" t="t" r="r" b="b"/>
              <a:pathLst>
                <a:path w="1036439" h="339624" extrusionOk="0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9"/>
          <p:cNvGrpSpPr/>
          <p:nvPr/>
        </p:nvGrpSpPr>
        <p:grpSpPr>
          <a:xfrm>
            <a:off x="1186872" y="1769280"/>
            <a:ext cx="1193383" cy="1228529"/>
            <a:chOff x="2736685" y="4481688"/>
            <a:chExt cx="1741367" cy="1792652"/>
          </a:xfrm>
        </p:grpSpPr>
        <p:sp>
          <p:nvSpPr>
            <p:cNvPr id="607" name="Google Shape;607;p9"/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/>
              <a:ahLst/>
              <a:cxnLst/>
              <a:rect l="l" t="t" r="r" b="b"/>
              <a:pathLst>
                <a:path w="989594" h="1692265" extrusionOk="0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/>
              <a:ahLst/>
              <a:cxnLst/>
              <a:rect l="l" t="t" r="r" b="b"/>
              <a:pathLst>
                <a:path w="1949911" h="468447" extrusionOk="0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/>
              <a:ahLst/>
              <a:cxnLst/>
              <a:rect l="l" t="t" r="r" b="b"/>
              <a:pathLst>
                <a:path w="1016287" h="1475493" extrusionOk="0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9"/>
          <p:cNvSpPr/>
          <p:nvPr/>
        </p:nvSpPr>
        <p:spPr>
          <a:xfrm>
            <a:off x="10360121" y="389044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9"/>
          <p:cNvSpPr/>
          <p:nvPr/>
        </p:nvSpPr>
        <p:spPr>
          <a:xfrm>
            <a:off x="2032403" y="867561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 extrusionOk="0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"/>
          <p:cNvSpPr txBox="1"/>
          <p:nvPr/>
        </p:nvSpPr>
        <p:spPr>
          <a:xfrm>
            <a:off x="2098279" y="978499"/>
            <a:ext cx="12223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endParaRPr sz="32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"/>
          <p:cNvSpPr txBox="1"/>
          <p:nvPr/>
        </p:nvSpPr>
        <p:spPr>
          <a:xfrm>
            <a:off x="10457599" y="3986630"/>
            <a:ext cx="12223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SELL</a:t>
            </a:r>
            <a:endParaRPr sz="3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Prediction Model</a:t>
            </a:r>
            <a:endParaRPr/>
          </a:p>
        </p:txBody>
      </p:sp>
      <p:sp>
        <p:nvSpPr>
          <p:cNvPr id="619" name="Google Shape;619;p70"/>
          <p:cNvSpPr txBox="1">
            <a:spLocks noGrp="1"/>
          </p:cNvSpPr>
          <p:nvPr>
            <p:ph type="body" idx="1"/>
          </p:nvPr>
        </p:nvSpPr>
        <p:spPr>
          <a:xfrm>
            <a:off x="3076377" y="2044998"/>
            <a:ext cx="3424014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Regression Models</a:t>
            </a:r>
            <a:endParaRPr/>
          </a:p>
        </p:txBody>
      </p:sp>
      <p:sp>
        <p:nvSpPr>
          <p:cNvPr id="620" name="Google Shape;620;p70"/>
          <p:cNvSpPr txBox="1"/>
          <p:nvPr/>
        </p:nvSpPr>
        <p:spPr>
          <a:xfrm>
            <a:off x="3264514" y="2777632"/>
            <a:ext cx="3896167" cy="17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Easy to explain, know the data better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Efficient in training and fine tune</a:t>
            </a:r>
            <a:endParaRPr/>
          </a:p>
        </p:txBody>
      </p:sp>
      <p:sp>
        <p:nvSpPr>
          <p:cNvPr id="621" name="Google Shape;621;p70"/>
          <p:cNvSpPr txBox="1"/>
          <p:nvPr/>
        </p:nvSpPr>
        <p:spPr>
          <a:xfrm>
            <a:off x="3264514" y="4717316"/>
            <a:ext cx="3946018" cy="179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Limited performance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suitable for data with linear relationship</a:t>
            </a:r>
            <a:endParaRPr/>
          </a:p>
        </p:txBody>
      </p:sp>
      <p:grpSp>
        <p:nvGrpSpPr>
          <p:cNvPr id="622" name="Google Shape;622;p70"/>
          <p:cNvGrpSpPr/>
          <p:nvPr/>
        </p:nvGrpSpPr>
        <p:grpSpPr>
          <a:xfrm>
            <a:off x="541020" y="2483439"/>
            <a:ext cx="2305050" cy="3441876"/>
            <a:chOff x="723900" y="2498679"/>
            <a:chExt cx="2305050" cy="3441876"/>
          </a:xfrm>
        </p:grpSpPr>
        <p:sp>
          <p:nvSpPr>
            <p:cNvPr id="623" name="Google Shape;623;p70"/>
            <p:cNvSpPr/>
            <p:nvPr/>
          </p:nvSpPr>
          <p:spPr>
            <a:xfrm>
              <a:off x="723900" y="2498679"/>
              <a:ext cx="2305050" cy="3441876"/>
            </a:xfrm>
            <a:prstGeom prst="ellipse">
              <a:avLst/>
            </a:prstGeom>
            <a:solidFill>
              <a:srgbClr val="FFD46C"/>
            </a:solidFill>
            <a:ln>
              <a:noFill/>
            </a:ln>
            <a:effectLst>
              <a:outerShdw blurRad="145851" dist="88304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0"/>
            <p:cNvSpPr txBox="1"/>
            <p:nvPr/>
          </p:nvSpPr>
          <p:spPr>
            <a:xfrm>
              <a:off x="1085775" y="2904202"/>
              <a:ext cx="16145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Core Idea</a:t>
              </a:r>
              <a:endParaRPr/>
            </a:p>
          </p:txBody>
        </p:sp>
        <p:sp>
          <p:nvSpPr>
            <p:cNvPr id="625" name="Google Shape;625;p70"/>
            <p:cNvSpPr/>
            <p:nvPr/>
          </p:nvSpPr>
          <p:spPr>
            <a:xfrm>
              <a:off x="838200" y="3405648"/>
              <a:ext cx="2062165" cy="2477755"/>
            </a:xfrm>
            <a:prstGeom prst="ellipse">
              <a:avLst/>
            </a:prstGeom>
            <a:solidFill>
              <a:srgbClr val="90CD74"/>
            </a:solidFill>
            <a:ln>
              <a:noFill/>
            </a:ln>
            <a:effectLst>
              <a:outerShdw blurRad="145851" dist="88304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0"/>
            <p:cNvSpPr txBox="1"/>
            <p:nvPr/>
          </p:nvSpPr>
          <p:spPr>
            <a:xfrm>
              <a:off x="931698" y="3488779"/>
              <a:ext cx="1968667" cy="231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 Prediction Model to acquire predicted next day’s return</a:t>
              </a:r>
              <a:endParaRPr/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Give suggestions on the parameters</a:t>
              </a:r>
              <a:endParaRPr/>
            </a:p>
          </p:txBody>
        </p:sp>
      </p:grpSp>
      <p:grpSp>
        <p:nvGrpSpPr>
          <p:cNvPr id="627" name="Google Shape;627;p70"/>
          <p:cNvGrpSpPr/>
          <p:nvPr/>
        </p:nvGrpSpPr>
        <p:grpSpPr>
          <a:xfrm>
            <a:off x="7673187" y="1871196"/>
            <a:ext cx="3451391" cy="2868444"/>
            <a:chOff x="7734147" y="2115036"/>
            <a:chExt cx="3451391" cy="2868444"/>
          </a:xfrm>
        </p:grpSpPr>
        <p:grpSp>
          <p:nvGrpSpPr>
            <p:cNvPr id="628" name="Google Shape;628;p70"/>
            <p:cNvGrpSpPr/>
            <p:nvPr/>
          </p:nvGrpSpPr>
          <p:grpSpPr>
            <a:xfrm>
              <a:off x="7734147" y="2115036"/>
              <a:ext cx="3302941" cy="2722358"/>
              <a:chOff x="7729537" y="2327463"/>
              <a:chExt cx="3302941" cy="2722358"/>
            </a:xfrm>
          </p:grpSpPr>
          <p:grpSp>
            <p:nvGrpSpPr>
              <p:cNvPr id="629" name="Google Shape;629;p70"/>
              <p:cNvGrpSpPr/>
              <p:nvPr/>
            </p:nvGrpSpPr>
            <p:grpSpPr>
              <a:xfrm>
                <a:off x="7729537" y="2327463"/>
                <a:ext cx="2731739" cy="685295"/>
                <a:chOff x="7729537" y="2327463"/>
                <a:chExt cx="2731739" cy="685295"/>
              </a:xfrm>
            </p:grpSpPr>
            <p:sp>
              <p:nvSpPr>
                <p:cNvPr id="630" name="Google Shape;630;p70"/>
                <p:cNvSpPr/>
                <p:nvPr/>
              </p:nvSpPr>
              <p:spPr>
                <a:xfrm>
                  <a:off x="7729537" y="2327463"/>
                  <a:ext cx="2442884" cy="68529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7B1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70"/>
                <p:cNvSpPr txBox="1"/>
                <p:nvPr/>
              </p:nvSpPr>
              <p:spPr>
                <a:xfrm>
                  <a:off x="7834476" y="2463067"/>
                  <a:ext cx="2626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0" u="none" strike="noStrike" cap="none">
                      <a:solidFill>
                        <a:srgbClr val="000000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Linear Regression</a:t>
                  </a:r>
                  <a:endParaRPr/>
                </a:p>
              </p:txBody>
            </p:sp>
          </p:grpSp>
          <p:grpSp>
            <p:nvGrpSpPr>
              <p:cNvPr id="632" name="Google Shape;632;p70"/>
              <p:cNvGrpSpPr/>
              <p:nvPr/>
            </p:nvGrpSpPr>
            <p:grpSpPr>
              <a:xfrm>
                <a:off x="8313768" y="3367821"/>
                <a:ext cx="2342914" cy="685293"/>
                <a:chOff x="7804181" y="2135505"/>
                <a:chExt cx="2342914" cy="685293"/>
              </a:xfrm>
            </p:grpSpPr>
            <p:sp>
              <p:nvSpPr>
                <p:cNvPr id="633" name="Google Shape;633;p70"/>
                <p:cNvSpPr/>
                <p:nvPr/>
              </p:nvSpPr>
              <p:spPr>
                <a:xfrm>
                  <a:off x="7804181" y="2135505"/>
                  <a:ext cx="2342914" cy="68529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7B1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70"/>
                <p:cNvSpPr txBox="1"/>
                <p:nvPr/>
              </p:nvSpPr>
              <p:spPr>
                <a:xfrm>
                  <a:off x="7815807" y="2280187"/>
                  <a:ext cx="232467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0" u="none" strike="noStrike" cap="none">
                      <a:solidFill>
                        <a:srgbClr val="000000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Kernel Regression</a:t>
                  </a:r>
                  <a:endParaRPr/>
                </a:p>
              </p:txBody>
            </p:sp>
          </p:grpSp>
          <p:grpSp>
            <p:nvGrpSpPr>
              <p:cNvPr id="635" name="Google Shape;635;p70"/>
              <p:cNvGrpSpPr/>
              <p:nvPr/>
            </p:nvGrpSpPr>
            <p:grpSpPr>
              <a:xfrm>
                <a:off x="8549528" y="4364528"/>
                <a:ext cx="2482950" cy="685293"/>
                <a:chOff x="7397003" y="1906905"/>
                <a:chExt cx="2482950" cy="685293"/>
              </a:xfrm>
            </p:grpSpPr>
            <p:sp>
              <p:nvSpPr>
                <p:cNvPr id="636" name="Google Shape;636;p70"/>
                <p:cNvSpPr/>
                <p:nvPr/>
              </p:nvSpPr>
              <p:spPr>
                <a:xfrm>
                  <a:off x="7397003" y="1906905"/>
                  <a:ext cx="2482950" cy="68529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7B1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70"/>
                <p:cNvSpPr txBox="1"/>
                <p:nvPr/>
              </p:nvSpPr>
              <p:spPr>
                <a:xfrm>
                  <a:off x="7442585" y="2051587"/>
                  <a:ext cx="238398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0" u="none" strike="noStrike" cap="none">
                      <a:solidFill>
                        <a:srgbClr val="000000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Robust Regression</a:t>
                  </a:r>
                  <a:endParaRPr/>
                </a:p>
              </p:txBody>
            </p:sp>
          </p:grpSp>
        </p:grpSp>
        <p:sp>
          <p:nvSpPr>
            <p:cNvPr id="638" name="Google Shape;638;p70"/>
            <p:cNvSpPr/>
            <p:nvPr/>
          </p:nvSpPr>
          <p:spPr>
            <a:xfrm>
              <a:off x="8126967" y="3033577"/>
              <a:ext cx="2718600" cy="936398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E662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7996474" y="2899552"/>
              <a:ext cx="3189064" cy="2083928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EA7B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70"/>
          <p:cNvGrpSpPr/>
          <p:nvPr/>
        </p:nvGrpSpPr>
        <p:grpSpPr>
          <a:xfrm>
            <a:off x="7241142" y="5107955"/>
            <a:ext cx="4413164" cy="1589342"/>
            <a:chOff x="7180182" y="5107955"/>
            <a:chExt cx="4413164" cy="1589342"/>
          </a:xfrm>
        </p:grpSpPr>
        <p:sp>
          <p:nvSpPr>
            <p:cNvPr id="641" name="Google Shape;641;p70"/>
            <p:cNvSpPr/>
            <p:nvPr/>
          </p:nvSpPr>
          <p:spPr>
            <a:xfrm>
              <a:off x="7459513" y="5107955"/>
              <a:ext cx="875838" cy="457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90CD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Train</a:t>
              </a:r>
              <a:endParaRPr/>
            </a:p>
          </p:txBody>
        </p:sp>
        <p:sp>
          <p:nvSpPr>
            <p:cNvPr id="642" name="Google Shape;642;p70"/>
            <p:cNvSpPr/>
            <p:nvPr/>
          </p:nvSpPr>
          <p:spPr>
            <a:xfrm>
              <a:off x="10448924" y="5107955"/>
              <a:ext cx="706756" cy="457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90CD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Test</a:t>
              </a:r>
              <a:endParaRPr/>
            </a:p>
          </p:txBody>
        </p:sp>
        <p:sp>
          <p:nvSpPr>
            <p:cNvPr id="643" name="Google Shape;643;p70"/>
            <p:cNvSpPr/>
            <p:nvPr/>
          </p:nvSpPr>
          <p:spPr>
            <a:xfrm>
              <a:off x="8775475" y="5107955"/>
              <a:ext cx="1191451" cy="457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90CD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Validation</a:t>
              </a:r>
              <a:endParaRPr/>
            </a:p>
          </p:txBody>
        </p:sp>
        <p:sp>
          <p:nvSpPr>
            <p:cNvPr id="644" name="Google Shape;644;p70"/>
            <p:cNvSpPr txBox="1"/>
            <p:nvPr/>
          </p:nvSpPr>
          <p:spPr>
            <a:xfrm>
              <a:off x="7180182" y="6170370"/>
              <a:ext cx="1451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Train model</a:t>
              </a:r>
              <a:endParaRPr/>
            </a:p>
          </p:txBody>
        </p:sp>
        <p:sp>
          <p:nvSpPr>
            <p:cNvPr id="645" name="Google Shape;645;p70"/>
            <p:cNvSpPr txBox="1"/>
            <p:nvPr/>
          </p:nvSpPr>
          <p:spPr>
            <a:xfrm>
              <a:off x="8676424" y="6112522"/>
              <a:ext cx="15199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Select stocks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Trading signal</a:t>
              </a:r>
              <a:endParaRPr/>
            </a:p>
          </p:txBody>
        </p:sp>
        <p:sp>
          <p:nvSpPr>
            <p:cNvPr id="646" name="Google Shape;646;p70"/>
            <p:cNvSpPr txBox="1"/>
            <p:nvPr/>
          </p:nvSpPr>
          <p:spPr>
            <a:xfrm>
              <a:off x="10193604" y="6190003"/>
              <a:ext cx="13997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Back-testing</a:t>
              </a:r>
              <a:endParaRPr/>
            </a:p>
          </p:txBody>
        </p:sp>
        <p:sp>
          <p:nvSpPr>
            <p:cNvPr id="647" name="Google Shape;647;p70"/>
            <p:cNvSpPr/>
            <p:nvPr/>
          </p:nvSpPr>
          <p:spPr>
            <a:xfrm>
              <a:off x="7813256" y="5687846"/>
              <a:ext cx="184891" cy="39019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0"/>
            <p:cNvSpPr/>
            <p:nvPr/>
          </p:nvSpPr>
          <p:spPr>
            <a:xfrm>
              <a:off x="9278754" y="5673067"/>
              <a:ext cx="184891" cy="39019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0"/>
            <p:cNvSpPr/>
            <p:nvPr/>
          </p:nvSpPr>
          <p:spPr>
            <a:xfrm>
              <a:off x="10723647" y="5687846"/>
              <a:ext cx="184891" cy="39019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"/>
          <p:cNvSpPr txBox="1"/>
          <p:nvPr/>
        </p:nvSpPr>
        <p:spPr>
          <a:xfrm>
            <a:off x="916466" y="371371"/>
            <a:ext cx="83418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Long-short Strategy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11"/>
          <p:cNvGrpSpPr/>
          <p:nvPr/>
        </p:nvGrpSpPr>
        <p:grpSpPr>
          <a:xfrm>
            <a:off x="6106035" y="4098471"/>
            <a:ext cx="5646358" cy="2610203"/>
            <a:chOff x="464523" y="713136"/>
            <a:chExt cx="11287816" cy="3840157"/>
          </a:xfrm>
        </p:grpSpPr>
        <p:grpSp>
          <p:nvGrpSpPr>
            <p:cNvPr id="656" name="Google Shape;656;p11"/>
            <p:cNvGrpSpPr/>
            <p:nvPr/>
          </p:nvGrpSpPr>
          <p:grpSpPr>
            <a:xfrm rot="10800000" flipH="1">
              <a:off x="6264482" y="713136"/>
              <a:ext cx="5487857" cy="3073695"/>
              <a:chOff x="9058763" y="1564839"/>
              <a:chExt cx="5487857" cy="3073695"/>
            </a:xfrm>
          </p:grpSpPr>
          <p:sp>
            <p:nvSpPr>
              <p:cNvPr id="657" name="Google Shape;657;p11"/>
              <p:cNvSpPr/>
              <p:nvPr/>
            </p:nvSpPr>
            <p:spPr>
              <a:xfrm flipH="1">
                <a:off x="9075843" y="1564839"/>
                <a:ext cx="5470777" cy="2381594"/>
              </a:xfrm>
              <a:custGeom>
                <a:avLst/>
                <a:gdLst/>
                <a:ahLst/>
                <a:cxnLst/>
                <a:rect l="l" t="t" r="r" b="b"/>
                <a:pathLst>
                  <a:path w="7189422" h="3129771" extrusionOk="0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8" name="Google Shape;658;p11"/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</p:grpSpPr>
            <p:sp>
              <p:nvSpPr>
                <p:cNvPr id="659" name="Google Shape;659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1"/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1" name="Google Shape;661;p11"/>
              <p:cNvGrpSpPr/>
              <p:nvPr/>
            </p:nvGrpSpPr>
            <p:grpSpPr>
              <a:xfrm flipH="1">
                <a:off x="13858718" y="3246912"/>
                <a:ext cx="188449" cy="1391622"/>
                <a:chOff x="10641180" y="438150"/>
                <a:chExt cx="247650" cy="1828800"/>
              </a:xfrm>
            </p:grpSpPr>
            <p:sp>
              <p:nvSpPr>
                <p:cNvPr id="662" name="Google Shape;662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1"/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4" name="Google Shape;664;p11"/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665" name="Google Shape;665;p11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1"/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7" name="Google Shape;667;p11"/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668" name="Google Shape;668;p11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1"/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0" name="Google Shape;670;p11"/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671" name="Google Shape;671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3" name="Google Shape;673;p11"/>
              <p:cNvGrpSpPr/>
              <p:nvPr/>
            </p:nvGrpSpPr>
            <p:grpSpPr>
              <a:xfrm flipH="1">
                <a:off x="12722764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674" name="Google Shape;674;p11"/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1"/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11"/>
              <p:cNvGrpSpPr/>
              <p:nvPr/>
            </p:nvGrpSpPr>
            <p:grpSpPr>
              <a:xfrm flipH="1">
                <a:off x="10439464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677" name="Google Shape;677;p11"/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11"/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9" name="Google Shape;679;p11"/>
              <p:cNvGrpSpPr/>
              <p:nvPr/>
            </p:nvGrpSpPr>
            <p:grpSpPr>
              <a:xfrm flipH="1">
                <a:off x="10886971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680" name="Google Shape;680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1"/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2" name="Google Shape;682;p11"/>
              <p:cNvGrpSpPr/>
              <p:nvPr/>
            </p:nvGrpSpPr>
            <p:grpSpPr>
              <a:xfrm flipH="1">
                <a:off x="10670429" y="2293571"/>
                <a:ext cx="188449" cy="1391622"/>
                <a:chOff x="10641180" y="438150"/>
                <a:chExt cx="247650" cy="1828800"/>
              </a:xfrm>
            </p:grpSpPr>
            <p:sp>
              <p:nvSpPr>
                <p:cNvPr id="683" name="Google Shape;683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11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5" name="Google Shape;685;p11"/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</p:grpSpPr>
            <p:sp>
              <p:nvSpPr>
                <p:cNvPr id="686" name="Google Shape;686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11"/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11"/>
              <p:cNvGrpSpPr/>
              <p:nvPr/>
            </p:nvGrpSpPr>
            <p:grpSpPr>
              <a:xfrm flipH="1">
                <a:off x="12955401" y="3351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689" name="Google Shape;689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11"/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692" name="Google Shape;692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4" name="Google Shape;694;p11"/>
              <p:cNvGrpSpPr/>
              <p:nvPr/>
            </p:nvGrpSpPr>
            <p:grpSpPr>
              <a:xfrm flipH="1">
                <a:off x="14293049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695" name="Google Shape;695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7" name="Google Shape;697;p11"/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698" name="Google Shape;698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0" name="Google Shape;700;p11"/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</p:grpSpPr>
            <p:sp>
              <p:nvSpPr>
                <p:cNvPr id="701" name="Google Shape;701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11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3" name="Google Shape;703;p11"/>
              <p:cNvGrpSpPr/>
              <p:nvPr/>
            </p:nvGrpSpPr>
            <p:grpSpPr>
              <a:xfrm flipH="1">
                <a:off x="9977826" y="2043687"/>
                <a:ext cx="188449" cy="834973"/>
                <a:chOff x="10641180" y="500718"/>
                <a:chExt cx="247650" cy="1097280"/>
              </a:xfrm>
            </p:grpSpPr>
            <p:sp>
              <p:nvSpPr>
                <p:cNvPr id="704" name="Google Shape;704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6" name="Google Shape;706;p11"/>
              <p:cNvGrpSpPr/>
              <p:nvPr/>
            </p:nvGrpSpPr>
            <p:grpSpPr>
              <a:xfrm flipH="1">
                <a:off x="9519921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707" name="Google Shape;707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1"/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9" name="Google Shape;709;p11"/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10" name="Google Shape;710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1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2" name="Google Shape;712;p11"/>
              <p:cNvGrpSpPr/>
              <p:nvPr/>
            </p:nvGrpSpPr>
            <p:grpSpPr>
              <a:xfrm flipH="1">
                <a:off x="13637096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13" name="Google Shape;713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1"/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5" name="Google Shape;715;p11"/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16" name="Google Shape;716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1"/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8" name="Google Shape;718;p11"/>
              <p:cNvGrpSpPr/>
              <p:nvPr/>
            </p:nvGrpSpPr>
            <p:grpSpPr>
              <a:xfrm flipH="1">
                <a:off x="12268401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719" name="Google Shape;719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11"/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1" name="Google Shape;721;p11"/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</p:grpSpPr>
            <p:sp>
              <p:nvSpPr>
                <p:cNvPr id="722" name="Google Shape;722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4" name="Google Shape;724;p11"/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25" name="Google Shape;725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11"/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7" name="Google Shape;727;p11"/>
              <p:cNvGrpSpPr/>
              <p:nvPr/>
            </p:nvGrpSpPr>
            <p:grpSpPr>
              <a:xfrm flipH="1">
                <a:off x="11615704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28" name="Google Shape;728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11"/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0" name="Google Shape;730;p11"/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31" name="Google Shape;731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11"/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33" name="Google Shape;733;p11"/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734" name="Google Shape;734;p11"/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/>
                <a:ahLst/>
                <a:cxnLst/>
                <a:rect l="l" t="t" r="r" b="b"/>
                <a:pathLst>
                  <a:path w="7765995" h="3247663" extrusionOk="0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5" name="Google Shape;735;p11"/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</p:grpSpPr>
            <p:sp>
              <p:nvSpPr>
                <p:cNvPr id="736" name="Google Shape;736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11"/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8" name="Google Shape;738;p11"/>
              <p:cNvGrpSpPr/>
              <p:nvPr/>
            </p:nvGrpSpPr>
            <p:grpSpPr>
              <a:xfrm rot="10800000" flipH="1">
                <a:off x="934160" y="1908128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39" name="Google Shape;739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11"/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1" name="Google Shape;741;p11"/>
              <p:cNvGrpSpPr/>
              <p:nvPr/>
            </p:nvGrpSpPr>
            <p:grpSpPr>
              <a:xfrm rot="10800000" flipH="1">
                <a:off x="3641979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742" name="Google Shape;742;p11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11"/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4" name="Google Shape;744;p11"/>
              <p:cNvGrpSpPr/>
              <p:nvPr/>
            </p:nvGrpSpPr>
            <p:grpSpPr>
              <a:xfrm rot="10800000" flipH="1">
                <a:off x="4353415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745" name="Google Shape;745;p11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1"/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7" name="Google Shape;747;p11"/>
              <p:cNvGrpSpPr/>
              <p:nvPr/>
            </p:nvGrpSpPr>
            <p:grpSpPr>
              <a:xfrm rot="10800000" flipH="1">
                <a:off x="1373196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748" name="Google Shape;748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0" name="Google Shape;750;p11"/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751" name="Google Shape;751;p11"/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11"/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3" name="Google Shape;753;p11"/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754" name="Google Shape;754;p11"/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11"/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6" name="Google Shape;756;p11"/>
              <p:cNvGrpSpPr/>
              <p:nvPr/>
            </p:nvGrpSpPr>
            <p:grpSpPr>
              <a:xfrm rot="10800000" flipH="1">
                <a:off x="3905908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757" name="Google Shape;757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11"/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9" name="Google Shape;759;p11"/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60" name="Google Shape;760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11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2" name="Google Shape;762;p11"/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</p:grpSpPr>
            <p:sp>
              <p:nvSpPr>
                <p:cNvPr id="763" name="Google Shape;763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11"/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5" name="Google Shape;765;p11"/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766" name="Google Shape;766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8" name="Google Shape;768;p11"/>
              <p:cNvGrpSpPr/>
              <p:nvPr/>
            </p:nvGrpSpPr>
            <p:grpSpPr>
              <a:xfrm rot="10800000" flipH="1">
                <a:off x="714642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769" name="Google Shape;769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1" name="Google Shape;771;p11"/>
              <p:cNvGrpSpPr/>
              <p:nvPr/>
            </p:nvGrpSpPr>
            <p:grpSpPr>
              <a:xfrm rot="10800000" flipH="1">
                <a:off x="499831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72" name="Google Shape;772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4" name="Google Shape;774;p11"/>
              <p:cNvGrpSpPr/>
              <p:nvPr/>
            </p:nvGrpSpPr>
            <p:grpSpPr>
              <a:xfrm rot="10800000" flipH="1">
                <a:off x="5734114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7" name="Google Shape;777;p11"/>
              <p:cNvGrpSpPr/>
              <p:nvPr/>
            </p:nvGrpSpPr>
            <p:grpSpPr>
              <a:xfrm rot="10800000" flipH="1">
                <a:off x="5052006" y="2215378"/>
                <a:ext cx="188449" cy="1471350"/>
                <a:chOff x="10641180" y="438150"/>
                <a:chExt cx="247650" cy="1828800"/>
              </a:xfrm>
            </p:grpSpPr>
            <p:sp>
              <p:nvSpPr>
                <p:cNvPr id="778" name="Google Shape;778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0" name="Google Shape;780;p11"/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</p:grpSpPr>
            <p:sp>
              <p:nvSpPr>
                <p:cNvPr id="781" name="Google Shape;781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3" name="Google Shape;783;p11"/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784" name="Google Shape;784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11"/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6" name="Google Shape;786;p11"/>
              <p:cNvGrpSpPr/>
              <p:nvPr/>
            </p:nvGrpSpPr>
            <p:grpSpPr>
              <a:xfrm rot="10800000" flipH="1">
                <a:off x="4598049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87" name="Google Shape;787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9" name="Google Shape;789;p11"/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790" name="Google Shape;790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2" name="Google Shape;792;p11"/>
              <p:cNvGrpSpPr/>
              <p:nvPr/>
            </p:nvGrpSpPr>
            <p:grpSpPr>
              <a:xfrm rot="10800000" flipH="1">
                <a:off x="2287026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793" name="Google Shape;793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11"/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5" name="Google Shape;795;p11"/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796" name="Google Shape;796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11"/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8" name="Google Shape;798;p11"/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</p:grpSpPr>
            <p:sp>
              <p:nvSpPr>
                <p:cNvPr id="799" name="Google Shape;799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1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11"/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802" name="Google Shape;802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11"/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4" name="Google Shape;804;p11"/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805" name="Google Shape;805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11"/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p11"/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808" name="Google Shape;808;p11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11"/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0" name="Google Shape;810;p11"/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</p:grpSpPr>
            <p:sp>
              <p:nvSpPr>
                <p:cNvPr id="811" name="Google Shape;811;p11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11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/>
          <p:nvPr/>
        </p:nvSpPr>
        <p:spPr>
          <a:xfrm>
            <a:off x="820857" y="1984038"/>
            <a:ext cx="4246227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Selection Criteria</a:t>
            </a:r>
            <a:endParaRPr/>
          </a:p>
        </p:txBody>
      </p:sp>
      <p:sp>
        <p:nvSpPr>
          <p:cNvPr id="818" name="Google Shape;818;p71"/>
          <p:cNvSpPr txBox="1"/>
          <p:nvPr/>
        </p:nvSpPr>
        <p:spPr>
          <a:xfrm>
            <a:off x="1098754" y="2852161"/>
            <a:ext cx="3968330" cy="50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result of the validation set</a:t>
            </a:r>
            <a:endParaRPr/>
          </a:p>
        </p:txBody>
      </p:sp>
      <p:grpSp>
        <p:nvGrpSpPr>
          <p:cNvPr id="819" name="Google Shape;819;p71"/>
          <p:cNvGrpSpPr/>
          <p:nvPr/>
        </p:nvGrpSpPr>
        <p:grpSpPr>
          <a:xfrm>
            <a:off x="795130" y="3710283"/>
            <a:ext cx="4562503" cy="2785217"/>
            <a:chOff x="932290" y="3725523"/>
            <a:chExt cx="4562503" cy="2785217"/>
          </a:xfrm>
        </p:grpSpPr>
        <p:grpSp>
          <p:nvGrpSpPr>
            <p:cNvPr id="820" name="Google Shape;820;p71"/>
            <p:cNvGrpSpPr/>
            <p:nvPr/>
          </p:nvGrpSpPr>
          <p:grpSpPr>
            <a:xfrm>
              <a:off x="1609065" y="3725523"/>
              <a:ext cx="989373" cy="967957"/>
              <a:chOff x="1122731" y="4389120"/>
              <a:chExt cx="989373" cy="967957"/>
            </a:xfrm>
          </p:grpSpPr>
          <p:sp>
            <p:nvSpPr>
              <p:cNvPr id="821" name="Google Shape;821;p71"/>
              <p:cNvSpPr/>
              <p:nvPr/>
            </p:nvSpPr>
            <p:spPr>
              <a:xfrm>
                <a:off x="1127760" y="4389120"/>
                <a:ext cx="967957" cy="967957"/>
              </a:xfrm>
              <a:prstGeom prst="ellipse">
                <a:avLst/>
              </a:prstGeom>
              <a:solidFill>
                <a:srgbClr val="67B1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71"/>
              <p:cNvSpPr txBox="1"/>
              <p:nvPr/>
            </p:nvSpPr>
            <p:spPr>
              <a:xfrm>
                <a:off x="1122731" y="4637047"/>
                <a:ext cx="98937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MAE</a:t>
                </a:r>
                <a:endParaRPr/>
              </a:p>
            </p:txBody>
          </p:sp>
        </p:grpSp>
        <p:grpSp>
          <p:nvGrpSpPr>
            <p:cNvPr id="823" name="Google Shape;823;p71"/>
            <p:cNvGrpSpPr/>
            <p:nvPr/>
          </p:nvGrpSpPr>
          <p:grpSpPr>
            <a:xfrm>
              <a:off x="932290" y="4634153"/>
              <a:ext cx="993471" cy="967957"/>
              <a:chOff x="1127760" y="4389120"/>
              <a:chExt cx="993471" cy="967957"/>
            </a:xfrm>
          </p:grpSpPr>
          <p:sp>
            <p:nvSpPr>
              <p:cNvPr id="824" name="Google Shape;824;p71"/>
              <p:cNvSpPr/>
              <p:nvPr/>
            </p:nvSpPr>
            <p:spPr>
              <a:xfrm>
                <a:off x="1127760" y="4389120"/>
                <a:ext cx="967957" cy="967957"/>
              </a:xfrm>
              <a:prstGeom prst="ellipse">
                <a:avLst/>
              </a:prstGeom>
              <a:solidFill>
                <a:srgbClr val="90CD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71"/>
              <p:cNvSpPr txBox="1"/>
              <p:nvPr/>
            </p:nvSpPr>
            <p:spPr>
              <a:xfrm>
                <a:off x="1133004" y="4637046"/>
                <a:ext cx="988227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MSE</a:t>
                </a:r>
                <a:endParaRPr dirty="0"/>
              </a:p>
            </p:txBody>
          </p:sp>
        </p:grpSp>
        <p:grpSp>
          <p:nvGrpSpPr>
            <p:cNvPr id="826" name="Google Shape;826;p71"/>
            <p:cNvGrpSpPr/>
            <p:nvPr/>
          </p:nvGrpSpPr>
          <p:grpSpPr>
            <a:xfrm>
              <a:off x="1614093" y="5542783"/>
              <a:ext cx="1040337" cy="967957"/>
              <a:chOff x="1127760" y="4389120"/>
              <a:chExt cx="1040337" cy="967957"/>
            </a:xfrm>
          </p:grpSpPr>
          <p:sp>
            <p:nvSpPr>
              <p:cNvPr id="827" name="Google Shape;827;p71"/>
              <p:cNvSpPr/>
              <p:nvPr/>
            </p:nvSpPr>
            <p:spPr>
              <a:xfrm>
                <a:off x="1127760" y="4389120"/>
                <a:ext cx="967957" cy="967957"/>
              </a:xfrm>
              <a:prstGeom prst="ellipse">
                <a:avLst/>
              </a:prstGeom>
              <a:solidFill>
                <a:srgbClr val="FFD4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71"/>
              <p:cNvSpPr txBox="1"/>
              <p:nvPr/>
            </p:nvSpPr>
            <p:spPr>
              <a:xfrm>
                <a:off x="1178725" y="4595950"/>
                <a:ext cx="989372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 dirty="0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STD</a:t>
                </a:r>
                <a:endParaRPr dirty="0"/>
              </a:p>
            </p:txBody>
          </p:sp>
        </p:grpSp>
        <p:sp>
          <p:nvSpPr>
            <p:cNvPr id="829" name="Google Shape;829;p71"/>
            <p:cNvSpPr/>
            <p:nvPr/>
          </p:nvSpPr>
          <p:spPr>
            <a:xfrm>
              <a:off x="2610664" y="4517128"/>
              <a:ext cx="1143000" cy="1025655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8100" cap="flat" cmpd="sng">
              <a:solidFill>
                <a:srgbClr val="F981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0" name="Google Shape;830;p71"/>
            <p:cNvGrpSpPr/>
            <p:nvPr/>
          </p:nvGrpSpPr>
          <p:grpSpPr>
            <a:xfrm>
              <a:off x="3945278" y="4562848"/>
              <a:ext cx="1549515" cy="908630"/>
              <a:chOff x="3945278" y="4517128"/>
              <a:chExt cx="1549515" cy="908630"/>
            </a:xfrm>
          </p:grpSpPr>
          <p:sp>
            <p:nvSpPr>
              <p:cNvPr id="831" name="Google Shape;831;p71"/>
              <p:cNvSpPr/>
              <p:nvPr/>
            </p:nvSpPr>
            <p:spPr>
              <a:xfrm>
                <a:off x="3945278" y="4517128"/>
                <a:ext cx="1524002" cy="908630"/>
              </a:xfrm>
              <a:prstGeom prst="roundRect">
                <a:avLst>
                  <a:gd name="adj" fmla="val 16667"/>
                </a:avLst>
              </a:prstGeom>
              <a:solidFill>
                <a:srgbClr val="F981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71"/>
              <p:cNvSpPr txBox="1"/>
              <p:nvPr/>
            </p:nvSpPr>
            <p:spPr>
              <a:xfrm>
                <a:off x="3970792" y="4711379"/>
                <a:ext cx="1524001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Criteria</a:t>
                </a:r>
                <a:endParaRPr/>
              </a:p>
            </p:txBody>
          </p:sp>
        </p:grpSp>
      </p:grpSp>
      <p:grpSp>
        <p:nvGrpSpPr>
          <p:cNvPr id="833" name="Google Shape;833;p71"/>
          <p:cNvGrpSpPr/>
          <p:nvPr/>
        </p:nvGrpSpPr>
        <p:grpSpPr>
          <a:xfrm>
            <a:off x="5848659" y="2613455"/>
            <a:ext cx="6016191" cy="4042822"/>
            <a:chOff x="6214419" y="2247695"/>
            <a:chExt cx="6016191" cy="4042822"/>
          </a:xfrm>
        </p:grpSpPr>
        <p:pic>
          <p:nvPicPr>
            <p:cNvPr id="834" name="Google Shape;834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31830" y="3054093"/>
              <a:ext cx="3745967" cy="28870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5" name="Google Shape;835;p71"/>
            <p:cNvGrpSpPr/>
            <p:nvPr/>
          </p:nvGrpSpPr>
          <p:grpSpPr>
            <a:xfrm>
              <a:off x="6214419" y="2247695"/>
              <a:ext cx="1192331" cy="836878"/>
              <a:chOff x="6214419" y="2247695"/>
              <a:chExt cx="1192331" cy="836878"/>
            </a:xfrm>
          </p:grpSpPr>
          <p:sp>
            <p:nvSpPr>
              <p:cNvPr id="836" name="Google Shape;836;p71"/>
              <p:cNvSpPr/>
              <p:nvPr/>
            </p:nvSpPr>
            <p:spPr>
              <a:xfrm rot="9629095">
                <a:off x="6745133" y="2774600"/>
                <a:ext cx="149970" cy="29335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D4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71"/>
              <p:cNvSpPr txBox="1"/>
              <p:nvPr/>
            </p:nvSpPr>
            <p:spPr>
              <a:xfrm>
                <a:off x="6214419" y="2247695"/>
                <a:ext cx="1192331" cy="523220"/>
              </a:xfrm>
              <a:prstGeom prst="rect">
                <a:avLst/>
              </a:prstGeom>
              <a:noFill/>
              <a:ln w="25400" cap="flat" cmpd="sng">
                <a:solidFill>
                  <a:srgbClr val="67B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Predicted return rate</a:t>
                </a:r>
                <a:endParaRPr/>
              </a:p>
            </p:txBody>
          </p:sp>
        </p:grpSp>
        <p:grpSp>
          <p:nvGrpSpPr>
            <p:cNvPr id="838" name="Google Shape;838;p71"/>
            <p:cNvGrpSpPr/>
            <p:nvPr/>
          </p:nvGrpSpPr>
          <p:grpSpPr>
            <a:xfrm>
              <a:off x="7458860" y="2429794"/>
              <a:ext cx="950901" cy="822188"/>
              <a:chOff x="7535060" y="2429794"/>
              <a:chExt cx="950901" cy="822188"/>
            </a:xfrm>
          </p:grpSpPr>
          <p:sp>
            <p:nvSpPr>
              <p:cNvPr id="839" name="Google Shape;839;p71"/>
              <p:cNvSpPr/>
              <p:nvPr/>
            </p:nvSpPr>
            <p:spPr>
              <a:xfrm rot="10800000">
                <a:off x="7860934" y="2958632"/>
                <a:ext cx="149970" cy="29335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D4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71"/>
              <p:cNvSpPr txBox="1"/>
              <p:nvPr/>
            </p:nvSpPr>
            <p:spPr>
              <a:xfrm>
                <a:off x="7535060" y="2429794"/>
                <a:ext cx="950901" cy="307777"/>
              </a:xfrm>
              <a:prstGeom prst="rect">
                <a:avLst/>
              </a:prstGeom>
              <a:noFill/>
              <a:ln w="25400" cap="flat" cmpd="sng">
                <a:solidFill>
                  <a:srgbClr val="67B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Everyday</a:t>
                </a:r>
                <a:endParaRPr/>
              </a:p>
            </p:txBody>
          </p:sp>
        </p:grpSp>
        <p:grpSp>
          <p:nvGrpSpPr>
            <p:cNvPr id="841" name="Google Shape;841;p71"/>
            <p:cNvGrpSpPr/>
            <p:nvPr/>
          </p:nvGrpSpPr>
          <p:grpSpPr>
            <a:xfrm>
              <a:off x="8496028" y="2557302"/>
              <a:ext cx="3580716" cy="742451"/>
              <a:chOff x="8496028" y="2557302"/>
              <a:chExt cx="3580716" cy="742451"/>
            </a:xfrm>
          </p:grpSpPr>
          <p:sp>
            <p:nvSpPr>
              <p:cNvPr id="842" name="Google Shape;842;p71"/>
              <p:cNvSpPr/>
              <p:nvPr/>
            </p:nvSpPr>
            <p:spPr>
              <a:xfrm>
                <a:off x="8496028" y="2770915"/>
                <a:ext cx="457200" cy="528838"/>
              </a:xfrm>
              <a:prstGeom prst="bentArrow">
                <a:avLst>
                  <a:gd name="adj1" fmla="val 11667"/>
                  <a:gd name="adj2" fmla="val 8333"/>
                  <a:gd name="adj3" fmla="val 35000"/>
                  <a:gd name="adj4" fmla="val 65000"/>
                </a:avLst>
              </a:prstGeom>
              <a:solidFill>
                <a:srgbClr val="FFD4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71"/>
              <p:cNvSpPr txBox="1"/>
              <p:nvPr/>
            </p:nvSpPr>
            <p:spPr>
              <a:xfrm>
                <a:off x="8913699" y="2557302"/>
                <a:ext cx="3163045" cy="307777"/>
              </a:xfrm>
              <a:prstGeom prst="rect">
                <a:avLst/>
              </a:prstGeom>
              <a:noFill/>
              <a:ln w="25400" cap="flat" cmpd="sng">
                <a:solidFill>
                  <a:srgbClr val="67B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Obeys standard normal distribution</a:t>
                </a:r>
                <a:endParaRPr/>
              </a:p>
            </p:txBody>
          </p:sp>
        </p:grpSp>
        <p:sp>
          <p:nvSpPr>
            <p:cNvPr id="844" name="Google Shape;844;p71"/>
            <p:cNvSpPr/>
            <p:nvPr/>
          </p:nvSpPr>
          <p:spPr>
            <a:xfrm rot="-5400000" flipH="1">
              <a:off x="5721912" y="5319596"/>
              <a:ext cx="1427495" cy="382029"/>
            </a:xfrm>
            <a:prstGeom prst="uturnArrow">
              <a:avLst>
                <a:gd name="adj1" fmla="val 13032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1"/>
            <p:cNvSpPr txBox="1"/>
            <p:nvPr/>
          </p:nvSpPr>
          <p:spPr>
            <a:xfrm>
              <a:off x="6592606" y="5982740"/>
              <a:ext cx="3308919" cy="307777"/>
            </a:xfrm>
            <a:prstGeom prst="rect">
              <a:avLst/>
            </a:prstGeom>
            <a:noFill/>
            <a:ln w="25400" cap="flat" cmpd="sng">
              <a:solidFill>
                <a:srgbClr val="67B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Expectation of predicted return rate</a:t>
              </a:r>
              <a:endParaRPr/>
            </a:p>
          </p:txBody>
        </p:sp>
        <p:sp>
          <p:nvSpPr>
            <p:cNvPr id="846" name="Google Shape;846;p71"/>
            <p:cNvSpPr/>
            <p:nvPr/>
          </p:nvSpPr>
          <p:spPr>
            <a:xfrm rot="-2329566">
              <a:off x="8429827" y="3546283"/>
              <a:ext cx="149970" cy="29335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1"/>
            <p:cNvSpPr txBox="1"/>
            <p:nvPr/>
          </p:nvSpPr>
          <p:spPr>
            <a:xfrm>
              <a:off x="8612312" y="3665210"/>
              <a:ext cx="3618298" cy="307777"/>
            </a:xfrm>
            <a:prstGeom prst="rect">
              <a:avLst/>
            </a:prstGeom>
            <a:noFill/>
            <a:ln w="25400" cap="flat" cmpd="sng">
              <a:solidFill>
                <a:srgbClr val="67B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Predicted return rate standard deviation</a:t>
              </a:r>
              <a:endParaRPr/>
            </a:p>
          </p:txBody>
        </p:sp>
      </p:grpSp>
      <p:pic>
        <p:nvPicPr>
          <p:cNvPr id="848" name="Google Shape;84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5765" y="5586870"/>
            <a:ext cx="2547040" cy="1171166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1"/>
          <p:cNvSpPr txBox="1"/>
          <p:nvPr/>
        </p:nvSpPr>
        <p:spPr>
          <a:xfrm>
            <a:off x="5494772" y="1984038"/>
            <a:ext cx="2629887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Trading Signal</a:t>
            </a:r>
            <a:endParaRPr/>
          </a:p>
        </p:txBody>
      </p:sp>
      <p:sp>
        <p:nvSpPr>
          <p:cNvPr id="850" name="Google Shape;850;p71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2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  <p:pic>
        <p:nvPicPr>
          <p:cNvPr id="856" name="Google Shape;856;p72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886" y="2342874"/>
            <a:ext cx="6903720" cy="3192972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2"/>
          <p:cNvSpPr/>
          <p:nvPr/>
        </p:nvSpPr>
        <p:spPr>
          <a:xfrm>
            <a:off x="8409432" y="2542032"/>
            <a:ext cx="304800" cy="487680"/>
          </a:xfrm>
          <a:prstGeom prst="roundRect">
            <a:avLst>
              <a:gd name="adj" fmla="val 16667"/>
            </a:avLst>
          </a:prstGeom>
          <a:solidFill>
            <a:srgbClr val="FFD4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58" name="Google Shape;858;p72"/>
          <p:cNvSpPr/>
          <p:nvPr/>
        </p:nvSpPr>
        <p:spPr>
          <a:xfrm>
            <a:off x="9397604" y="2542032"/>
            <a:ext cx="304800" cy="487680"/>
          </a:xfrm>
          <a:prstGeom prst="roundRect">
            <a:avLst>
              <a:gd name="adj" fmla="val 16667"/>
            </a:avLst>
          </a:prstGeom>
          <a:solidFill>
            <a:srgbClr val="FFD4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59" name="Google Shape;859;p72"/>
          <p:cNvSpPr txBox="1"/>
          <p:nvPr/>
        </p:nvSpPr>
        <p:spPr>
          <a:xfrm>
            <a:off x="630936" y="2274244"/>
            <a:ext cx="3751027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Market Trend</a:t>
            </a:r>
            <a:endParaRPr/>
          </a:p>
        </p:txBody>
      </p:sp>
      <p:sp>
        <p:nvSpPr>
          <p:cNvPr id="860" name="Google Shape;860;p72"/>
          <p:cNvSpPr txBox="1"/>
          <p:nvPr/>
        </p:nvSpPr>
        <p:spPr>
          <a:xfrm>
            <a:off x="888274" y="3066227"/>
            <a:ext cx="372349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mic Sans MS" panose="030F0902030302020204" pitchFamily="66" charset="0"/>
                <a:ea typeface="Calibri"/>
                <a:cs typeface="Calibri"/>
                <a:sym typeface="Calibri"/>
              </a:rPr>
              <a:t>The “1” is a black crossing. Thus, we regard it as a bearish signal.</a:t>
            </a:r>
            <a:endParaRPr dirty="0">
              <a:latin typeface="Comic Sans MS" panose="030F0902030302020204" pitchFamily="66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omic Sans MS" panose="030F0902030302020204" pitchFamily="66" charset="0"/>
                <a:ea typeface="Calibri"/>
                <a:cs typeface="Calibri"/>
                <a:sym typeface="Calibri"/>
              </a:rPr>
              <a:t>The “2” is a golden crossing. Thus, we regard it as a bullish signal.</a:t>
            </a:r>
            <a:endParaRPr dirty="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"/>
          <p:cNvSpPr txBox="1"/>
          <p:nvPr/>
        </p:nvSpPr>
        <p:spPr>
          <a:xfrm>
            <a:off x="838200" y="2161032"/>
            <a:ext cx="3861763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Construction</a:t>
            </a:r>
            <a:endParaRPr/>
          </a:p>
        </p:txBody>
      </p:sp>
      <p:sp>
        <p:nvSpPr>
          <p:cNvPr id="866" name="Google Shape;866;p8"/>
          <p:cNvSpPr txBox="1"/>
          <p:nvPr/>
        </p:nvSpPr>
        <p:spPr>
          <a:xfrm>
            <a:off x="1078177" y="2751045"/>
            <a:ext cx="3621785" cy="35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Volatility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Stop Loss &amp; Take Profit Point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Trade at Next Day’s Adequate Price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Daily Bases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 Cost</a:t>
            </a:r>
            <a:endParaRPr/>
          </a:p>
        </p:txBody>
      </p:sp>
      <p:grpSp>
        <p:nvGrpSpPr>
          <p:cNvPr id="867" name="Google Shape;867;p8"/>
          <p:cNvGrpSpPr/>
          <p:nvPr/>
        </p:nvGrpSpPr>
        <p:grpSpPr>
          <a:xfrm>
            <a:off x="5783155" y="4130760"/>
            <a:ext cx="1803383" cy="482385"/>
            <a:chOff x="8182774" y="2804874"/>
            <a:chExt cx="2650968" cy="685293"/>
          </a:xfrm>
        </p:grpSpPr>
        <p:sp>
          <p:nvSpPr>
            <p:cNvPr id="868" name="Google Shape;868;p8"/>
            <p:cNvSpPr/>
            <p:nvPr/>
          </p:nvSpPr>
          <p:spPr>
            <a:xfrm>
              <a:off x="8182774" y="2804874"/>
              <a:ext cx="2487353" cy="685293"/>
            </a:xfrm>
            <a:prstGeom prst="roundRect">
              <a:avLst>
                <a:gd name="adj" fmla="val 16667"/>
              </a:avLst>
            </a:prstGeom>
            <a:solidFill>
              <a:srgbClr val="90CD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 txBox="1"/>
            <p:nvPr/>
          </p:nvSpPr>
          <p:spPr>
            <a:xfrm>
              <a:off x="8488642" y="2952235"/>
              <a:ext cx="2345100" cy="524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Kernel Model</a:t>
              </a:r>
              <a:endParaRPr dirty="0"/>
            </a:p>
          </p:txBody>
        </p:sp>
      </p:grpSp>
      <p:grpSp>
        <p:nvGrpSpPr>
          <p:cNvPr id="870" name="Google Shape;870;p8"/>
          <p:cNvGrpSpPr/>
          <p:nvPr/>
        </p:nvGrpSpPr>
        <p:grpSpPr>
          <a:xfrm>
            <a:off x="8840019" y="4128112"/>
            <a:ext cx="2433659" cy="487680"/>
            <a:chOff x="8182774" y="2911554"/>
            <a:chExt cx="3724141" cy="685293"/>
          </a:xfrm>
        </p:grpSpPr>
        <p:sp>
          <p:nvSpPr>
            <p:cNvPr id="871" name="Google Shape;871;p8"/>
            <p:cNvSpPr/>
            <p:nvPr/>
          </p:nvSpPr>
          <p:spPr>
            <a:xfrm>
              <a:off x="8182774" y="2911554"/>
              <a:ext cx="3439077" cy="685293"/>
            </a:xfrm>
            <a:prstGeom prst="roundRect">
              <a:avLst>
                <a:gd name="adj" fmla="val 16667"/>
              </a:avLst>
            </a:prstGeom>
            <a:solidFill>
              <a:srgbClr val="67B1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 txBox="1"/>
            <p:nvPr/>
          </p:nvSpPr>
          <p:spPr>
            <a:xfrm>
              <a:off x="8594850" y="3026624"/>
              <a:ext cx="3312065" cy="518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Robust Regression</a:t>
              </a:r>
              <a:endParaRPr dirty="0"/>
            </a:p>
          </p:txBody>
        </p:sp>
      </p:grpSp>
      <p:pic>
        <p:nvPicPr>
          <p:cNvPr id="874" name="Google Shape;8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4784" y="1931214"/>
            <a:ext cx="2810937" cy="212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5877" y="4805728"/>
            <a:ext cx="2686563" cy="16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EAECD-F6EE-F049-B880-AAB22A555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323" y="4795407"/>
            <a:ext cx="2686563" cy="1699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8580BA-E35E-934B-8515-6CDF8BC77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279" y="1942100"/>
            <a:ext cx="2762931" cy="20481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3"/>
          <p:cNvSpPr txBox="1"/>
          <p:nvPr/>
        </p:nvSpPr>
        <p:spPr>
          <a:xfrm>
            <a:off x="838200" y="1932432"/>
            <a:ext cx="5983048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Back-testing: 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Time Period</a:t>
            </a:r>
            <a:endParaRPr/>
          </a:p>
        </p:txBody>
      </p:sp>
      <p:pic>
        <p:nvPicPr>
          <p:cNvPr id="883" name="Google Shape;88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685587"/>
            <a:ext cx="2429510" cy="178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4255" y="4686406"/>
            <a:ext cx="2523490" cy="187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0300" y="2530290"/>
            <a:ext cx="2603500" cy="193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8450" y="4678867"/>
            <a:ext cx="3727767" cy="184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2077" y="2685587"/>
            <a:ext cx="3767846" cy="184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5235" y="4678867"/>
            <a:ext cx="3768454" cy="1874362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3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4"/>
          <p:cNvSpPr txBox="1"/>
          <p:nvPr/>
        </p:nvSpPr>
        <p:spPr>
          <a:xfrm>
            <a:off x="838200" y="2161032"/>
            <a:ext cx="7834004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Back-testing: 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Long Short Position Rate</a:t>
            </a:r>
            <a:endParaRPr/>
          </a:p>
        </p:txBody>
      </p:sp>
      <p:pic>
        <p:nvPicPr>
          <p:cNvPr id="895" name="Google Shape;89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03" y="2815723"/>
            <a:ext cx="2495991" cy="1878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74"/>
          <p:cNvGrpSpPr/>
          <p:nvPr/>
        </p:nvGrpSpPr>
        <p:grpSpPr>
          <a:xfrm>
            <a:off x="3053806" y="3881003"/>
            <a:ext cx="1302510" cy="482385"/>
            <a:chOff x="8182774" y="2804874"/>
            <a:chExt cx="2117916" cy="685293"/>
          </a:xfrm>
        </p:grpSpPr>
        <p:sp>
          <p:nvSpPr>
            <p:cNvPr id="897" name="Google Shape;897;p74"/>
            <p:cNvSpPr/>
            <p:nvPr/>
          </p:nvSpPr>
          <p:spPr>
            <a:xfrm>
              <a:off x="8182774" y="2804874"/>
              <a:ext cx="2117916" cy="685293"/>
            </a:xfrm>
            <a:prstGeom prst="roundRect">
              <a:avLst>
                <a:gd name="adj" fmla="val 16667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4"/>
            <p:cNvSpPr txBox="1"/>
            <p:nvPr/>
          </p:nvSpPr>
          <p:spPr>
            <a:xfrm>
              <a:off x="8279768" y="2904103"/>
              <a:ext cx="1948988" cy="480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Pure Long</a:t>
              </a:r>
              <a:endParaRPr/>
            </a:p>
          </p:txBody>
        </p:sp>
      </p:grpSp>
      <p:pic>
        <p:nvPicPr>
          <p:cNvPr id="899" name="Google Shape;899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004" y="2815724"/>
            <a:ext cx="2525593" cy="1900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0" name="Google Shape;900;p74"/>
          <p:cNvGrpSpPr/>
          <p:nvPr/>
        </p:nvGrpSpPr>
        <p:grpSpPr>
          <a:xfrm>
            <a:off x="6585645" y="3930303"/>
            <a:ext cx="1331412" cy="482385"/>
            <a:chOff x="4755202" y="3486758"/>
            <a:chExt cx="1331412" cy="482385"/>
          </a:xfrm>
        </p:grpSpPr>
        <p:sp>
          <p:nvSpPr>
            <p:cNvPr id="901" name="Google Shape;901;p74"/>
            <p:cNvSpPr/>
            <p:nvPr/>
          </p:nvSpPr>
          <p:spPr>
            <a:xfrm>
              <a:off x="4755202" y="3486758"/>
              <a:ext cx="1289290" cy="482385"/>
            </a:xfrm>
            <a:prstGeom prst="roundRect">
              <a:avLst>
                <a:gd name="adj" fmla="val 16667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4"/>
            <p:cNvSpPr txBox="1"/>
            <p:nvPr/>
          </p:nvSpPr>
          <p:spPr>
            <a:xfrm>
              <a:off x="4797324" y="3566880"/>
              <a:ext cx="12892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Pure Short</a:t>
              </a:r>
              <a:endParaRPr/>
            </a:p>
          </p:txBody>
        </p:sp>
      </p:grpSp>
      <p:pic>
        <p:nvPicPr>
          <p:cNvPr id="903" name="Google Shape;903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6623" y="2815723"/>
            <a:ext cx="2597060" cy="190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74"/>
          <p:cNvGrpSpPr/>
          <p:nvPr/>
        </p:nvGrpSpPr>
        <p:grpSpPr>
          <a:xfrm>
            <a:off x="10194263" y="3880316"/>
            <a:ext cx="1425809" cy="482385"/>
            <a:chOff x="10194263" y="3819356"/>
            <a:chExt cx="1425809" cy="482385"/>
          </a:xfrm>
        </p:grpSpPr>
        <p:sp>
          <p:nvSpPr>
            <p:cNvPr id="905" name="Google Shape;905;p74"/>
            <p:cNvSpPr/>
            <p:nvPr/>
          </p:nvSpPr>
          <p:spPr>
            <a:xfrm>
              <a:off x="10194263" y="3819356"/>
              <a:ext cx="1425809" cy="482385"/>
            </a:xfrm>
            <a:prstGeom prst="roundRect">
              <a:avLst>
                <a:gd name="adj" fmla="val 16667"/>
              </a:avLst>
            </a:prstGeom>
            <a:solidFill>
              <a:srgbClr val="FFD4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4"/>
            <p:cNvSpPr txBox="1"/>
            <p:nvPr/>
          </p:nvSpPr>
          <p:spPr>
            <a:xfrm>
              <a:off x="10240086" y="3899478"/>
              <a:ext cx="13594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Combination</a:t>
              </a:r>
              <a:endParaRPr/>
            </a:p>
          </p:txBody>
        </p:sp>
      </p:grpSp>
      <p:pic>
        <p:nvPicPr>
          <p:cNvPr id="907" name="Google Shape;907;p7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5107" y="4790059"/>
            <a:ext cx="3068659" cy="19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1670" y="4790059"/>
            <a:ext cx="3068659" cy="194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3792" y="4785584"/>
            <a:ext cx="3051705" cy="19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4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"/>
          <p:cNvSpPr txBox="1"/>
          <p:nvPr/>
        </p:nvSpPr>
        <p:spPr>
          <a:xfrm>
            <a:off x="838200" y="2161032"/>
            <a:ext cx="6374181" cy="57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Back-testing: 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Aggressiveness</a:t>
            </a:r>
            <a:endParaRPr/>
          </a:p>
        </p:txBody>
      </p:sp>
      <p:grpSp>
        <p:nvGrpSpPr>
          <p:cNvPr id="916" name="Google Shape;916;p12"/>
          <p:cNvGrpSpPr/>
          <p:nvPr/>
        </p:nvGrpSpPr>
        <p:grpSpPr>
          <a:xfrm>
            <a:off x="6231461" y="3493868"/>
            <a:ext cx="1262179" cy="482385"/>
            <a:chOff x="655321" y="3486758"/>
            <a:chExt cx="1262179" cy="482385"/>
          </a:xfrm>
        </p:grpSpPr>
        <p:sp>
          <p:nvSpPr>
            <p:cNvPr id="917" name="Google Shape;917;p12"/>
            <p:cNvSpPr/>
            <p:nvPr/>
          </p:nvSpPr>
          <p:spPr>
            <a:xfrm>
              <a:off x="655321" y="3486758"/>
              <a:ext cx="1232623" cy="482385"/>
            </a:xfrm>
            <a:prstGeom prst="roundRect">
              <a:avLst>
                <a:gd name="adj" fmla="val 16667"/>
              </a:avLst>
            </a:prstGeom>
            <a:solidFill>
              <a:srgbClr val="F981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2"/>
            <p:cNvSpPr txBox="1"/>
            <p:nvPr/>
          </p:nvSpPr>
          <p:spPr>
            <a:xfrm>
              <a:off x="684877" y="3556606"/>
              <a:ext cx="12326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Aggressive</a:t>
              </a:r>
              <a:endParaRPr/>
            </a:p>
          </p:txBody>
        </p:sp>
      </p:grpSp>
      <p:grpSp>
        <p:nvGrpSpPr>
          <p:cNvPr id="919" name="Google Shape;919;p12"/>
          <p:cNvGrpSpPr/>
          <p:nvPr/>
        </p:nvGrpSpPr>
        <p:grpSpPr>
          <a:xfrm>
            <a:off x="838200" y="3480950"/>
            <a:ext cx="1087835" cy="482385"/>
            <a:chOff x="4886541" y="3589858"/>
            <a:chExt cx="1087835" cy="482385"/>
          </a:xfrm>
        </p:grpSpPr>
        <p:sp>
          <p:nvSpPr>
            <p:cNvPr id="920" name="Google Shape;920;p12"/>
            <p:cNvSpPr/>
            <p:nvPr/>
          </p:nvSpPr>
          <p:spPr>
            <a:xfrm>
              <a:off x="4886541" y="3589858"/>
              <a:ext cx="1021080" cy="482385"/>
            </a:xfrm>
            <a:prstGeom prst="roundRect">
              <a:avLst>
                <a:gd name="adj" fmla="val 16667"/>
              </a:avLst>
            </a:prstGeom>
            <a:solidFill>
              <a:srgbClr val="90CD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2"/>
            <p:cNvSpPr txBox="1"/>
            <p:nvPr/>
          </p:nvSpPr>
          <p:spPr>
            <a:xfrm>
              <a:off x="4951886" y="3669980"/>
              <a:ext cx="10224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Neutral</a:t>
              </a:r>
              <a:endParaRPr/>
            </a:p>
          </p:txBody>
        </p:sp>
      </p:grpSp>
      <p:pic>
        <p:nvPicPr>
          <p:cNvPr id="922" name="Google Shape;92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903" y="2801333"/>
            <a:ext cx="2599260" cy="19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5435" y="4913305"/>
            <a:ext cx="2769569" cy="177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7004" y="2729610"/>
            <a:ext cx="2669567" cy="198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42289" y="4913304"/>
            <a:ext cx="2820062" cy="1774864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Long-short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"/>
          <p:cNvGrpSpPr/>
          <p:nvPr/>
        </p:nvGrpSpPr>
        <p:grpSpPr>
          <a:xfrm>
            <a:off x="5766486" y="1197203"/>
            <a:ext cx="6674009" cy="4297986"/>
            <a:chOff x="5730988" y="654503"/>
            <a:chExt cx="6674009" cy="4297986"/>
          </a:xfrm>
        </p:grpSpPr>
        <p:sp>
          <p:nvSpPr>
            <p:cNvPr id="297" name="Google Shape;297;p2"/>
            <p:cNvSpPr txBox="1"/>
            <p:nvPr/>
          </p:nvSpPr>
          <p:spPr>
            <a:xfrm>
              <a:off x="6843110" y="837742"/>
              <a:ext cx="4706821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Introduction of the project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 txBox="1"/>
            <p:nvPr/>
          </p:nvSpPr>
          <p:spPr>
            <a:xfrm>
              <a:off x="5730988" y="654503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 txBox="1"/>
            <p:nvPr/>
          </p:nvSpPr>
          <p:spPr>
            <a:xfrm>
              <a:off x="7168132" y="1974802"/>
              <a:ext cx="4706821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Pre-trade Analysis</a:t>
              </a:r>
              <a:endPara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 txBox="1"/>
            <p:nvPr/>
          </p:nvSpPr>
          <p:spPr>
            <a:xfrm>
              <a:off x="5945819" y="1825714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 txBox="1"/>
            <p:nvPr/>
          </p:nvSpPr>
          <p:spPr>
            <a:xfrm>
              <a:off x="7449681" y="3112660"/>
              <a:ext cx="4706821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Prediction Model</a:t>
              </a:r>
              <a:endPara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 txBox="1"/>
            <p:nvPr/>
          </p:nvSpPr>
          <p:spPr>
            <a:xfrm>
              <a:off x="6060502" y="2917086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 txBox="1"/>
            <p:nvPr/>
          </p:nvSpPr>
          <p:spPr>
            <a:xfrm>
              <a:off x="7698176" y="4283472"/>
              <a:ext cx="4706821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Long-short Strategy</a:t>
              </a:r>
              <a:endPara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 txBox="1"/>
            <p:nvPr/>
          </p:nvSpPr>
          <p:spPr>
            <a:xfrm>
              <a:off x="6210036" y="4121492"/>
              <a:ext cx="9580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2"/>
          <p:cNvSpPr txBox="1"/>
          <p:nvPr/>
        </p:nvSpPr>
        <p:spPr>
          <a:xfrm>
            <a:off x="4322624" y="143646"/>
            <a:ext cx="61916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"/>
          <p:cNvSpPr txBox="1"/>
          <p:nvPr/>
        </p:nvSpPr>
        <p:spPr>
          <a:xfrm>
            <a:off x="6460365" y="5835403"/>
            <a:ext cx="958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"/>
          <p:cNvSpPr txBox="1"/>
          <p:nvPr/>
        </p:nvSpPr>
        <p:spPr>
          <a:xfrm>
            <a:off x="7930432" y="5789256"/>
            <a:ext cx="47068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Management &amp; Potential Improvement</a:t>
            </a:r>
            <a:endParaRPr sz="2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"/>
          <p:cNvSpPr txBox="1"/>
          <p:nvPr/>
        </p:nvSpPr>
        <p:spPr>
          <a:xfrm>
            <a:off x="6253843" y="843698"/>
            <a:ext cx="5513692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Management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Potential Improvement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5"/>
          <p:cNvSpPr txBox="1">
            <a:spLocks noGrp="1"/>
          </p:cNvSpPr>
          <p:nvPr>
            <p:ph type="body" idx="1"/>
          </p:nvPr>
        </p:nvSpPr>
        <p:spPr>
          <a:xfrm>
            <a:off x="838200" y="18398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Maximum Drawdown		=   -1.56%			</a:t>
            </a:r>
            <a:endParaRPr/>
          </a:p>
        </p:txBody>
      </p:sp>
      <p:pic>
        <p:nvPicPr>
          <p:cNvPr id="937" name="Google Shape;93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175" y="2598932"/>
            <a:ext cx="4299400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382048"/>
            <a:ext cx="5255675" cy="30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5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Risk Management</a:t>
            </a:r>
            <a:endParaRPr/>
          </a:p>
        </p:txBody>
      </p:sp>
      <p:pic>
        <p:nvPicPr>
          <p:cNvPr id="940" name="Google Shape;94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450" y="2505575"/>
            <a:ext cx="5038725" cy="3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Sharpe Ratio	=	3.33	           Calmar Ratio       =       13.3	</a:t>
            </a:r>
            <a:endParaRPr dirty="0"/>
          </a:p>
        </p:txBody>
      </p:sp>
      <p:sp>
        <p:nvSpPr>
          <p:cNvPr id="946" name="Google Shape;946;p17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Risk Management</a:t>
            </a:r>
            <a:endParaRPr/>
          </a:p>
        </p:txBody>
      </p:sp>
      <p:pic>
        <p:nvPicPr>
          <p:cNvPr id="947" name="Google Shape;9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825" y="2827525"/>
            <a:ext cx="4804400" cy="28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975" y="3051775"/>
            <a:ext cx="5302799" cy="27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925" y="5010625"/>
            <a:ext cx="8035826" cy="1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8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➢"/>
            </a:pPr>
            <a:r>
              <a:rPr lang="en-US"/>
              <a:t>Use better quality </a:t>
            </a:r>
            <a:r>
              <a:rPr lang="en-US" i="1" u="sng"/>
              <a:t>intraday data</a:t>
            </a:r>
            <a:r>
              <a:rPr lang="en-US"/>
              <a:t>  i.e. data in minutes, seconds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/>
              <a:t>Develop intraday </a:t>
            </a:r>
            <a:r>
              <a:rPr lang="en-US" i="1" u="sng"/>
              <a:t>algo trading strategies</a:t>
            </a:r>
            <a:r>
              <a:rPr lang="en-US"/>
              <a:t> based on different benchmark 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i="1" u="sng"/>
              <a:t>Hedging</a:t>
            </a:r>
            <a:r>
              <a:rPr lang="en-US"/>
              <a:t> with different financial products - futures, options</a:t>
            </a:r>
            <a:endParaRPr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i="1" u="sng"/>
              <a:t>Rolling basis</a:t>
            </a:r>
            <a:r>
              <a:rPr lang="en-US"/>
              <a:t> training, validating, testing</a:t>
            </a:r>
            <a:endParaRPr/>
          </a:p>
        </p:txBody>
      </p:sp>
      <p:sp>
        <p:nvSpPr>
          <p:cNvPr id="954" name="Google Shape;954;p18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555650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Potential Improvements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"/>
          <p:cNvSpPr txBox="1"/>
          <p:nvPr/>
        </p:nvSpPr>
        <p:spPr>
          <a:xfrm>
            <a:off x="7210425" y="3204798"/>
            <a:ext cx="4981575" cy="99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lang="en-US" sz="5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</p:grpSpPr>
        <p:sp>
          <p:nvSpPr>
            <p:cNvPr id="313" name="Google Shape;313;p3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/>
              <a:ahLst/>
              <a:cxnLst/>
              <a:rect l="l" t="t" r="r" b="b"/>
              <a:pathLst>
                <a:path w="8882887" h="1682495" extrusionOk="0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solidFill>
              <a:srgbClr val="8BA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/>
              <a:ahLst/>
              <a:cxnLst/>
              <a:rect l="l" t="t" r="r" b="b"/>
              <a:pathLst>
                <a:path w="12192148" h="1941773" extrusionOk="0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solidFill>
              <a:srgbClr val="8BA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/>
              <a:ahLst/>
              <a:cxnLst/>
              <a:rect l="l" t="t" r="r" b="b"/>
              <a:pathLst>
                <a:path w="873128" h="470270" extrusionOk="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solidFill>
              <a:srgbClr val="8BA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/>
              <a:ahLst/>
              <a:cxnLst/>
              <a:rect l="l" t="t" r="r" b="b"/>
              <a:pathLst>
                <a:path w="1404080" h="449340" extrusionOk="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solidFill>
              <a:srgbClr val="8BA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"/>
          <p:cNvSpPr txBox="1"/>
          <p:nvPr/>
        </p:nvSpPr>
        <p:spPr>
          <a:xfrm>
            <a:off x="2568878" y="3487055"/>
            <a:ext cx="76537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of the project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319" name="Google Shape;319;p3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/>
              <a:ahLst/>
              <a:cxnLst/>
              <a:rect l="l" t="t" r="r" b="b"/>
              <a:pathLst>
                <a:path w="967795" h="543968" extrusionOk="0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/>
            <a:ahLst/>
            <a:cxnLst/>
            <a:rect l="l" t="t" r="r" b="b"/>
            <a:pathLst>
              <a:path w="1751173" h="1412801" extrusionOk="0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822858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r>
              <a:rPr lang="en-US" sz="3800"/>
              <a:t>Introduction and Motivation of Research</a:t>
            </a:r>
            <a:endParaRPr/>
          </a:p>
        </p:txBody>
      </p:sp>
      <p:pic>
        <p:nvPicPr>
          <p:cNvPr id="331" name="Google Shape;33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96" y="1909096"/>
            <a:ext cx="105727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822858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Feature Selection - VIX</a:t>
            </a:r>
            <a:endParaRPr/>
          </a:p>
        </p:txBody>
      </p:sp>
      <p:pic>
        <p:nvPicPr>
          <p:cNvPr id="337" name="Google Shape;3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96" y="1960790"/>
            <a:ext cx="101631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7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822858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r>
              <a:rPr lang="en-US" sz="3800" dirty="0"/>
              <a:t>Feature Selection – 5 and 10 years yield</a:t>
            </a:r>
            <a:endParaRPr dirty="0"/>
          </a:p>
        </p:txBody>
      </p:sp>
      <p:pic>
        <p:nvPicPr>
          <p:cNvPr id="343" name="Google Shape;34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96" y="1977525"/>
            <a:ext cx="8300201" cy="4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822858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2631"/>
              <a:buNone/>
            </a:pPr>
            <a:r>
              <a:rPr lang="en-US" sz="3800"/>
              <a:t>Feature Selection – MTUM and VALU</a:t>
            </a:r>
            <a:endParaRPr/>
          </a:p>
        </p:txBody>
      </p:sp>
      <p:pic>
        <p:nvPicPr>
          <p:cNvPr id="349" name="Google Shape;34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96" y="1790700"/>
            <a:ext cx="5171099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0595" y="1790701"/>
            <a:ext cx="5170714" cy="50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9"/>
          <p:cNvSpPr txBox="1">
            <a:spLocks noGrp="1"/>
          </p:cNvSpPr>
          <p:nvPr>
            <p:ph type="title"/>
          </p:nvPr>
        </p:nvSpPr>
        <p:spPr>
          <a:xfrm>
            <a:off x="539496" y="500729"/>
            <a:ext cx="8228584" cy="86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Feature Selection – DXY</a:t>
            </a:r>
            <a:endParaRPr/>
          </a:p>
        </p:txBody>
      </p:sp>
      <p:pic>
        <p:nvPicPr>
          <p:cNvPr id="356" name="Google Shape;35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" y="2105660"/>
            <a:ext cx="12039601" cy="377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6"/>
          <p:cNvGrpSpPr/>
          <p:nvPr/>
        </p:nvGrpSpPr>
        <p:grpSpPr>
          <a:xfrm>
            <a:off x="3916451" y="2484689"/>
            <a:ext cx="4359097" cy="2395029"/>
            <a:chOff x="-548507" y="477868"/>
            <a:chExt cx="11570450" cy="6357177"/>
          </a:xfrm>
        </p:grpSpPr>
        <p:sp>
          <p:nvSpPr>
            <p:cNvPr id="362" name="Google Shape;362;p6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/>
              <a:ahLst/>
              <a:cxnLst/>
              <a:rect l="l" t="t" r="r" b="b"/>
              <a:pathLst>
                <a:path w="1657350" h="57150" extrusionOk="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/>
              <a:ahLst/>
              <a:cxnLst/>
              <a:rect l="l" t="t" r="r" b="b"/>
              <a:pathLst>
                <a:path w="1314450" h="857250" extrusionOk="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/>
              <a:ahLst/>
              <a:cxnLst/>
              <a:rect l="l" t="t" r="r" b="b"/>
              <a:pathLst>
                <a:path w="1200150" h="733425" extrusionOk="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548507" y="6164484"/>
              <a:ext cx="11570450" cy="460188"/>
            </a:xfrm>
            <a:custGeom>
              <a:avLst/>
              <a:gdLst/>
              <a:ahLst/>
              <a:cxnLst/>
              <a:rect l="l" t="t" r="r" b="b"/>
              <a:pathLst>
                <a:path w="1676400" h="66675" extrusionOk="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/>
              <a:ahLst/>
              <a:cxnLst/>
              <a:rect l="l" t="t" r="r" b="b"/>
              <a:pathLst>
                <a:path w="1618413" h="184076" extrusionOk="0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68" name="Google Shape;368;p6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6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1" name="Google Shape;371;p6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3" name="Google Shape;373;p6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6"/>
          <p:cNvGrpSpPr/>
          <p:nvPr/>
        </p:nvGrpSpPr>
        <p:grpSpPr>
          <a:xfrm>
            <a:off x="612385" y="1594889"/>
            <a:ext cx="11287816" cy="3840157"/>
            <a:chOff x="464523" y="713136"/>
            <a:chExt cx="11287816" cy="3840157"/>
          </a:xfrm>
        </p:grpSpPr>
        <p:grpSp>
          <p:nvGrpSpPr>
            <p:cNvPr id="375" name="Google Shape;375;p6"/>
            <p:cNvGrpSpPr/>
            <p:nvPr/>
          </p:nvGrpSpPr>
          <p:grpSpPr>
            <a:xfrm rot="10800000" flipH="1">
              <a:off x="6264482" y="713136"/>
              <a:ext cx="5487857" cy="3073695"/>
              <a:chOff x="9058763" y="1564839"/>
              <a:chExt cx="5487857" cy="3073695"/>
            </a:xfrm>
          </p:grpSpPr>
          <p:sp>
            <p:nvSpPr>
              <p:cNvPr id="376" name="Google Shape;376;p6"/>
              <p:cNvSpPr/>
              <p:nvPr/>
            </p:nvSpPr>
            <p:spPr>
              <a:xfrm flipH="1">
                <a:off x="9075843" y="1564839"/>
                <a:ext cx="5470777" cy="2381594"/>
              </a:xfrm>
              <a:custGeom>
                <a:avLst/>
                <a:gdLst/>
                <a:ahLst/>
                <a:cxnLst/>
                <a:rect l="l" t="t" r="r" b="b"/>
                <a:pathLst>
                  <a:path w="7189422" h="3129771" extrusionOk="0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7" name="Google Shape;377;p6"/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</p:grpSpPr>
            <p:sp>
              <p:nvSpPr>
                <p:cNvPr id="378" name="Google Shape;378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6"/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0" name="Google Shape;380;p6"/>
              <p:cNvGrpSpPr/>
              <p:nvPr/>
            </p:nvGrpSpPr>
            <p:grpSpPr>
              <a:xfrm flipH="1">
                <a:off x="13858718" y="3246912"/>
                <a:ext cx="188449" cy="1391622"/>
                <a:chOff x="10641180" y="438150"/>
                <a:chExt cx="247650" cy="1828800"/>
              </a:xfrm>
            </p:grpSpPr>
            <p:sp>
              <p:nvSpPr>
                <p:cNvPr id="381" name="Google Shape;381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6"/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3" name="Google Shape;383;p6"/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384" name="Google Shape;384;p6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6"/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6" name="Google Shape;386;p6"/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387" name="Google Shape;387;p6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6"/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9" name="Google Shape;389;p6"/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390" name="Google Shape;390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2" name="Google Shape;392;p6"/>
              <p:cNvGrpSpPr/>
              <p:nvPr/>
            </p:nvGrpSpPr>
            <p:grpSpPr>
              <a:xfrm flipH="1">
                <a:off x="12722764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393" name="Google Shape;393;p6"/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5" name="Google Shape;395;p6"/>
              <p:cNvGrpSpPr/>
              <p:nvPr/>
            </p:nvGrpSpPr>
            <p:grpSpPr>
              <a:xfrm flipH="1">
                <a:off x="10439464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396" name="Google Shape;396;p6"/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6"/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8" name="Google Shape;398;p6"/>
              <p:cNvGrpSpPr/>
              <p:nvPr/>
            </p:nvGrpSpPr>
            <p:grpSpPr>
              <a:xfrm flipH="1">
                <a:off x="10886971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99" name="Google Shape;399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6"/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1" name="Google Shape;401;p6"/>
              <p:cNvGrpSpPr/>
              <p:nvPr/>
            </p:nvGrpSpPr>
            <p:grpSpPr>
              <a:xfrm flipH="1">
                <a:off x="10670429" y="2293571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02" name="Google Shape;402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6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4" name="Google Shape;404;p6"/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</p:grpSpPr>
            <p:sp>
              <p:nvSpPr>
                <p:cNvPr id="405" name="Google Shape;405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6"/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7" name="Google Shape;407;p6"/>
              <p:cNvGrpSpPr/>
              <p:nvPr/>
            </p:nvGrpSpPr>
            <p:grpSpPr>
              <a:xfrm flipH="1">
                <a:off x="12955401" y="3351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408" name="Google Shape;408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0" name="Google Shape;410;p6"/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411" name="Google Shape;411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3" name="Google Shape;413;p6"/>
              <p:cNvGrpSpPr/>
              <p:nvPr/>
            </p:nvGrpSpPr>
            <p:grpSpPr>
              <a:xfrm flipH="1">
                <a:off x="14293049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414" name="Google Shape;414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6" name="Google Shape;416;p6"/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417" name="Google Shape;417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9" name="Google Shape;419;p6"/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</p:grpSpPr>
            <p:sp>
              <p:nvSpPr>
                <p:cNvPr id="420" name="Google Shape;420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2" name="Google Shape;422;p6"/>
              <p:cNvGrpSpPr/>
              <p:nvPr/>
            </p:nvGrpSpPr>
            <p:grpSpPr>
              <a:xfrm flipH="1">
                <a:off x="9977826" y="2043687"/>
                <a:ext cx="188449" cy="834973"/>
                <a:chOff x="10641180" y="500718"/>
                <a:chExt cx="247650" cy="1097280"/>
              </a:xfrm>
            </p:grpSpPr>
            <p:sp>
              <p:nvSpPr>
                <p:cNvPr id="423" name="Google Shape;423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5" name="Google Shape;425;p6"/>
              <p:cNvGrpSpPr/>
              <p:nvPr/>
            </p:nvGrpSpPr>
            <p:grpSpPr>
              <a:xfrm flipH="1">
                <a:off x="9519921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426" name="Google Shape;426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6"/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8" name="Google Shape;428;p6"/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1" name="Google Shape;431;p6"/>
              <p:cNvGrpSpPr/>
              <p:nvPr/>
            </p:nvGrpSpPr>
            <p:grpSpPr>
              <a:xfrm flipH="1">
                <a:off x="13637096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32" name="Google Shape;432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4" name="Google Shape;434;p6"/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35" name="Google Shape;435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7" name="Google Shape;437;p6"/>
              <p:cNvGrpSpPr/>
              <p:nvPr/>
            </p:nvGrpSpPr>
            <p:grpSpPr>
              <a:xfrm flipH="1">
                <a:off x="12268401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438" name="Google Shape;438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6"/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0" name="Google Shape;440;p6"/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</p:grpSpPr>
            <p:sp>
              <p:nvSpPr>
                <p:cNvPr id="441" name="Google Shape;441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3" name="Google Shape;443;p6"/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44" name="Google Shape;444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6"/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6" name="Google Shape;446;p6"/>
              <p:cNvGrpSpPr/>
              <p:nvPr/>
            </p:nvGrpSpPr>
            <p:grpSpPr>
              <a:xfrm flipH="1">
                <a:off x="11615704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47" name="Google Shape;447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6"/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9" name="Google Shape;449;p6"/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50" name="Google Shape;450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6"/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2" name="Google Shape;452;p6"/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453" name="Google Shape;453;p6"/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/>
                <a:ahLst/>
                <a:cxnLst/>
                <a:rect l="l" t="t" r="r" b="b"/>
                <a:pathLst>
                  <a:path w="7765995" h="3247663" extrusionOk="0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4" name="Google Shape;454;p6"/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</p:grpSpPr>
            <p:sp>
              <p:nvSpPr>
                <p:cNvPr id="455" name="Google Shape;455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6"/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6"/>
              <p:cNvGrpSpPr/>
              <p:nvPr/>
            </p:nvGrpSpPr>
            <p:grpSpPr>
              <a:xfrm rot="10800000" flipH="1">
                <a:off x="934160" y="1908128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58" name="Google Shape;458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6"/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0" name="Google Shape;460;p6"/>
              <p:cNvGrpSpPr/>
              <p:nvPr/>
            </p:nvGrpSpPr>
            <p:grpSpPr>
              <a:xfrm rot="10800000" flipH="1">
                <a:off x="3641979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461" name="Google Shape;461;p6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6"/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3" name="Google Shape;463;p6"/>
              <p:cNvGrpSpPr/>
              <p:nvPr/>
            </p:nvGrpSpPr>
            <p:grpSpPr>
              <a:xfrm rot="10800000" flipH="1">
                <a:off x="4353415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464" name="Google Shape;464;p6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6"/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" name="Google Shape;466;p6"/>
              <p:cNvGrpSpPr/>
              <p:nvPr/>
            </p:nvGrpSpPr>
            <p:grpSpPr>
              <a:xfrm rot="10800000" flipH="1">
                <a:off x="1373196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467" name="Google Shape;467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9" name="Google Shape;469;p6"/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470" name="Google Shape;470;p6"/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6"/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6"/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473" name="Google Shape;473;p6"/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6"/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5" name="Google Shape;475;p6"/>
              <p:cNvGrpSpPr/>
              <p:nvPr/>
            </p:nvGrpSpPr>
            <p:grpSpPr>
              <a:xfrm rot="10800000" flipH="1">
                <a:off x="3905908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476" name="Google Shape;476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6"/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6"/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79" name="Google Shape;479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6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6"/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</p:grpSpPr>
            <p:sp>
              <p:nvSpPr>
                <p:cNvPr id="482" name="Google Shape;482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6"/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4" name="Google Shape;484;p6"/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485" name="Google Shape;485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7" name="Google Shape;487;p6"/>
              <p:cNvGrpSpPr/>
              <p:nvPr/>
            </p:nvGrpSpPr>
            <p:grpSpPr>
              <a:xfrm rot="10800000" flipH="1">
                <a:off x="714642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488" name="Google Shape;488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0" name="Google Shape;490;p6"/>
              <p:cNvGrpSpPr/>
              <p:nvPr/>
            </p:nvGrpSpPr>
            <p:grpSpPr>
              <a:xfrm rot="10800000" flipH="1">
                <a:off x="499831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91" name="Google Shape;491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3" name="Google Shape;493;p6"/>
              <p:cNvGrpSpPr/>
              <p:nvPr/>
            </p:nvGrpSpPr>
            <p:grpSpPr>
              <a:xfrm rot="10800000" flipH="1">
                <a:off x="5734114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494" name="Google Shape;494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6" name="Google Shape;496;p6"/>
              <p:cNvGrpSpPr/>
              <p:nvPr/>
            </p:nvGrpSpPr>
            <p:grpSpPr>
              <a:xfrm rot="10800000" flipH="1">
                <a:off x="5052006" y="2215378"/>
                <a:ext cx="188449" cy="1471350"/>
                <a:chOff x="10641180" y="438150"/>
                <a:chExt cx="247650" cy="1828800"/>
              </a:xfrm>
            </p:grpSpPr>
            <p:sp>
              <p:nvSpPr>
                <p:cNvPr id="497" name="Google Shape;497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6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p6"/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0" name="Google Shape;500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6"/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2" name="Google Shape;502;p6"/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3" name="Google Shape;503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6"/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5" name="Google Shape;505;p6"/>
              <p:cNvGrpSpPr/>
              <p:nvPr/>
            </p:nvGrpSpPr>
            <p:grpSpPr>
              <a:xfrm rot="10800000" flipH="1">
                <a:off x="4598049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06" name="Google Shape;506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6"/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8" name="Google Shape;508;p6"/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09" name="Google Shape;509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6"/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6"/>
              <p:cNvGrpSpPr/>
              <p:nvPr/>
            </p:nvGrpSpPr>
            <p:grpSpPr>
              <a:xfrm rot="10800000" flipH="1">
                <a:off x="2287026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512" name="Google Shape;512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4" name="Google Shape;514;p6"/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515" name="Google Shape;515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6"/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7" name="Google Shape;517;p6"/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</p:grpSpPr>
            <p:sp>
              <p:nvSpPr>
                <p:cNvPr id="518" name="Google Shape;518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6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6"/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521" name="Google Shape;521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6"/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3" name="Google Shape;523;p6"/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24" name="Google Shape;524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6"/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6" name="Google Shape;526;p6"/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527" name="Google Shape;527;p6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6"/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9" name="Google Shape;529;p6"/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</p:grpSpPr>
            <p:sp>
              <p:nvSpPr>
                <p:cNvPr id="530" name="Google Shape;530;p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6"/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32" name="Google Shape;532;p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Pre-trade Analysis</a:t>
            </a:r>
            <a:endParaRPr/>
          </a:p>
        </p:txBody>
      </p:sp>
      <p:grpSp>
        <p:nvGrpSpPr>
          <p:cNvPr id="533" name="Google Shape;533;p6"/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534" name="Google Shape;534;p6"/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St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ketch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392</Words>
  <Application>Microsoft Macintosh PowerPoint</Application>
  <PresentationFormat>Widescreen</PresentationFormat>
  <Paragraphs>110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Comic Sans MS</vt:lpstr>
      <vt:lpstr>Cover and End Slide Master</vt:lpstr>
      <vt:lpstr>Contents Slide Master</vt:lpstr>
      <vt:lpstr>Section Break Slide Master</vt:lpstr>
      <vt:lpstr>SketchyVTI</vt:lpstr>
      <vt:lpstr>PowerPoint Presentation</vt:lpstr>
      <vt:lpstr>PowerPoint Presentation</vt:lpstr>
      <vt:lpstr>PowerPoint Presentation</vt:lpstr>
      <vt:lpstr>Introduction and Motivation of Research</vt:lpstr>
      <vt:lpstr>Feature Selection - VIX</vt:lpstr>
      <vt:lpstr>Feature Selection – 5 and 10 years yield</vt:lpstr>
      <vt:lpstr>Feature Selection – MTUM and VALU</vt:lpstr>
      <vt:lpstr>Feature Selection – DXY</vt:lpstr>
      <vt:lpstr>PowerPoint Presentation</vt:lpstr>
      <vt:lpstr>PowerPoint Presentation</vt:lpstr>
      <vt:lpstr>PowerPoint Presentation</vt:lpstr>
      <vt:lpstr>Prediction Model</vt:lpstr>
      <vt:lpstr>PowerPoint Presentation</vt:lpstr>
      <vt:lpstr>Long-short Strategy</vt:lpstr>
      <vt:lpstr>Long-short Strategy</vt:lpstr>
      <vt:lpstr>Long-short Strategy</vt:lpstr>
      <vt:lpstr>Long-short Strategy</vt:lpstr>
      <vt:lpstr>Long-short Strategy</vt:lpstr>
      <vt:lpstr>Long-short Strategy</vt:lpstr>
      <vt:lpstr>PowerPoint Presentation</vt:lpstr>
      <vt:lpstr>Risk Management</vt:lpstr>
      <vt:lpstr>Risk Management</vt:lpstr>
      <vt:lpstr>Potential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Li Zhixin</cp:lastModifiedBy>
  <cp:revision>5</cp:revision>
  <dcterms:created xsi:type="dcterms:W3CDTF">2018-04-24T17:14:44Z</dcterms:created>
  <dcterms:modified xsi:type="dcterms:W3CDTF">2021-05-26T05:09:04Z</dcterms:modified>
</cp:coreProperties>
</file>